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6" r:id="rId5"/>
    <p:sldId id="262" r:id="rId6"/>
    <p:sldId id="261" r:id="rId7"/>
    <p:sldId id="263" r:id="rId8"/>
    <p:sldId id="267" r:id="rId9"/>
    <p:sldId id="266" r:id="rId10"/>
    <p:sldId id="268" r:id="rId11"/>
    <p:sldId id="269" r:id="rId12"/>
    <p:sldId id="258" r:id="rId13"/>
    <p:sldId id="270" r:id="rId14"/>
    <p:sldId id="271" r:id="rId15"/>
    <p:sldId id="272" r:id="rId16"/>
    <p:sldId id="264" r:id="rId17"/>
    <p:sldId id="273" r:id="rId18"/>
    <p:sldId id="265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ummary Section" id="{8E9D7C83-39AC-40CD-BB04-ACED8764EE7D}">
          <p14:sldIdLst>
            <p14:sldId id="256"/>
            <p14:sldId id="262"/>
            <p14:sldId id="261"/>
          </p14:sldIdLst>
        </p14:section>
        <p14:section name="Sources and Flow" id="{FBAA981E-4A85-42DE-A299-010B2FA1ACC1}">
          <p14:sldIdLst>
            <p14:sldId id="263"/>
            <p14:sldId id="267"/>
            <p14:sldId id="266"/>
            <p14:sldId id="268"/>
            <p14:sldId id="269"/>
          </p14:sldIdLst>
        </p14:section>
        <p14:section name="Energy Efficiency" id="{A1CC1363-FA72-E54D-83A7-7708371F3868}">
          <p14:sldIdLst>
            <p14:sldId id="258"/>
            <p14:sldId id="270"/>
            <p14:sldId id="271"/>
            <p14:sldId id="272"/>
          </p14:sldIdLst>
        </p14:section>
        <p14:section name="Energy Density" id="{7656D756-7919-46C3-A209-C70E3EEE0B30}">
          <p14:sldIdLst>
            <p14:sldId id="264"/>
            <p14:sldId id="273"/>
          </p14:sldIdLst>
        </p14:section>
        <p14:section name="Sustainability" id="{92D6620C-3D00-9B43-AB27-192F1EAC8C0A}">
          <p14:sldIdLst>
            <p14:sldId id="265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6"/>
    <p:restoredTop sz="85929"/>
  </p:normalViewPr>
  <p:slideViewPr>
    <p:cSldViewPr snapToGrid="0" snapToObjects="1">
      <p:cViewPr varScale="1">
        <p:scale>
          <a:sx n="177" d="100"/>
          <a:sy n="177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image" Target="../media/image9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image" Target="../media/image9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DC6CE9-266B-C641-A155-AF5C9195D773}" type="doc">
      <dgm:prSet loTypeId="urn:microsoft.com/office/officeart/2009/3/layout/IncreasingArrowsProcess" loCatId="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GB"/>
        </a:p>
      </dgm:t>
    </dgm:pt>
    <dgm:pt modelId="{E13C00CD-F639-7742-A85E-86307FC75111}">
      <dgm:prSet phldrT="[Text]"/>
      <dgm:spPr/>
      <dgm:t>
        <a:bodyPr/>
        <a:lstStyle/>
        <a:p>
          <a:r>
            <a:rPr lang="en-GB" dirty="0"/>
            <a:t>Food</a:t>
          </a:r>
        </a:p>
      </dgm:t>
    </dgm:pt>
    <dgm:pt modelId="{DC98BDA2-25B3-AC48-B53F-2763AF1939BC}" type="parTrans" cxnId="{BE1E18AA-9052-E346-8A4D-B0691184C7A4}">
      <dgm:prSet/>
      <dgm:spPr/>
      <dgm:t>
        <a:bodyPr/>
        <a:lstStyle/>
        <a:p>
          <a:endParaRPr lang="en-GB"/>
        </a:p>
      </dgm:t>
    </dgm:pt>
    <dgm:pt modelId="{63D2DF40-5776-EE44-85A5-3EA5E63D1026}" type="sibTrans" cxnId="{BE1E18AA-9052-E346-8A4D-B0691184C7A4}">
      <dgm:prSet/>
      <dgm:spPr/>
      <dgm:t>
        <a:bodyPr/>
        <a:lstStyle/>
        <a:p>
          <a:endParaRPr lang="en-GB"/>
        </a:p>
      </dgm:t>
    </dgm:pt>
    <dgm:pt modelId="{0486E8A3-3787-8541-8FA1-ED9DF09A88BD}">
      <dgm:prSet phldrT="[Text]"/>
      <dgm:spPr/>
      <dgm:t>
        <a:bodyPr/>
        <a:lstStyle/>
        <a:p>
          <a:r>
            <a:rPr lang="en-GB" dirty="0"/>
            <a:t>Wood</a:t>
          </a:r>
        </a:p>
      </dgm:t>
    </dgm:pt>
    <dgm:pt modelId="{62E9F9D0-A631-CF4C-A26D-F70F89154C12}" type="parTrans" cxnId="{4DDFB829-8021-B140-A5B9-F21DA80707DC}">
      <dgm:prSet/>
      <dgm:spPr/>
      <dgm:t>
        <a:bodyPr/>
        <a:lstStyle/>
        <a:p>
          <a:endParaRPr lang="en-GB"/>
        </a:p>
      </dgm:t>
    </dgm:pt>
    <dgm:pt modelId="{16A45E31-944D-2046-96A7-9772BAA706F3}" type="sibTrans" cxnId="{4DDFB829-8021-B140-A5B9-F21DA80707DC}">
      <dgm:prSet/>
      <dgm:spPr/>
      <dgm:t>
        <a:bodyPr/>
        <a:lstStyle/>
        <a:p>
          <a:endParaRPr lang="en-GB"/>
        </a:p>
      </dgm:t>
    </dgm:pt>
    <dgm:pt modelId="{9DEF41E2-C9CA-E54B-92A7-90541E9C3C9C}">
      <dgm:prSet phldrT="[Text]"/>
      <dgm:spPr/>
      <dgm:t>
        <a:bodyPr/>
        <a:lstStyle/>
        <a:p>
          <a:r>
            <a:rPr lang="en-GB" dirty="0"/>
            <a:t>Coal</a:t>
          </a:r>
        </a:p>
      </dgm:t>
    </dgm:pt>
    <dgm:pt modelId="{828B1951-15A6-9048-BC7A-35EC8062840F}" type="parTrans" cxnId="{FF050A0C-0F86-4243-A5E0-DC0675C86579}">
      <dgm:prSet/>
      <dgm:spPr/>
      <dgm:t>
        <a:bodyPr/>
        <a:lstStyle/>
        <a:p>
          <a:endParaRPr lang="en-GB"/>
        </a:p>
      </dgm:t>
    </dgm:pt>
    <dgm:pt modelId="{E9DDD87B-7025-EF40-92A0-5D13E07F9D36}" type="sibTrans" cxnId="{FF050A0C-0F86-4243-A5E0-DC0675C86579}">
      <dgm:prSet/>
      <dgm:spPr/>
      <dgm:t>
        <a:bodyPr/>
        <a:lstStyle/>
        <a:p>
          <a:endParaRPr lang="en-GB"/>
        </a:p>
      </dgm:t>
    </dgm:pt>
    <dgm:pt modelId="{FD5E9FC6-2FF4-864D-BB61-5FD4E51D3E61}">
      <dgm:prSet/>
      <dgm:spPr/>
      <dgm:t>
        <a:bodyPr/>
        <a:lstStyle/>
        <a:p>
          <a:r>
            <a:rPr lang="en-GB" dirty="0"/>
            <a:t>Oil / gas</a:t>
          </a:r>
        </a:p>
      </dgm:t>
    </dgm:pt>
    <dgm:pt modelId="{0D5772A4-D53F-C440-8AA6-316FF4A13BE5}" type="parTrans" cxnId="{08E0473A-264C-B74A-B9CE-23C0BA4F0FA1}">
      <dgm:prSet/>
      <dgm:spPr/>
      <dgm:t>
        <a:bodyPr/>
        <a:lstStyle/>
        <a:p>
          <a:endParaRPr lang="en-GB"/>
        </a:p>
      </dgm:t>
    </dgm:pt>
    <dgm:pt modelId="{F118F237-D9AB-F84E-AECC-E3D664E60361}" type="sibTrans" cxnId="{08E0473A-264C-B74A-B9CE-23C0BA4F0FA1}">
      <dgm:prSet/>
      <dgm:spPr/>
      <dgm:t>
        <a:bodyPr/>
        <a:lstStyle/>
        <a:p>
          <a:endParaRPr lang="en-GB"/>
        </a:p>
      </dgm:t>
    </dgm:pt>
    <dgm:pt modelId="{B8004C52-676A-E240-99F1-E262157460B9}" type="pres">
      <dgm:prSet presAssocID="{60DC6CE9-266B-C641-A155-AF5C9195D773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998B735B-DD91-4C49-A385-DEDF45658CAB}" type="pres">
      <dgm:prSet presAssocID="{E13C00CD-F639-7742-A85E-86307FC75111}" presName="parentText1" presStyleLbl="node1" presStyleIdx="0" presStyleCnt="4">
        <dgm:presLayoutVars>
          <dgm:chMax/>
          <dgm:chPref val="3"/>
          <dgm:bulletEnabled val="1"/>
        </dgm:presLayoutVars>
      </dgm:prSet>
      <dgm:spPr/>
    </dgm:pt>
    <dgm:pt modelId="{B8E447CB-6328-E14F-A94A-7917E0A8F893}" type="pres">
      <dgm:prSet presAssocID="{0486E8A3-3787-8541-8FA1-ED9DF09A88BD}" presName="parentText2" presStyleLbl="node1" presStyleIdx="1" presStyleCnt="4">
        <dgm:presLayoutVars>
          <dgm:chMax/>
          <dgm:chPref val="3"/>
          <dgm:bulletEnabled val="1"/>
        </dgm:presLayoutVars>
      </dgm:prSet>
      <dgm:spPr/>
    </dgm:pt>
    <dgm:pt modelId="{641F2DC3-D12C-E34C-ABDF-769ADB6325E8}" type="pres">
      <dgm:prSet presAssocID="{9DEF41E2-C9CA-E54B-92A7-90541E9C3C9C}" presName="parentText3" presStyleLbl="node1" presStyleIdx="2" presStyleCnt="4">
        <dgm:presLayoutVars>
          <dgm:chMax/>
          <dgm:chPref val="3"/>
          <dgm:bulletEnabled val="1"/>
        </dgm:presLayoutVars>
      </dgm:prSet>
      <dgm:spPr/>
    </dgm:pt>
    <dgm:pt modelId="{C2073F7C-72F9-4044-B263-1CC1E1005420}" type="pres">
      <dgm:prSet presAssocID="{FD5E9FC6-2FF4-864D-BB61-5FD4E51D3E61}" presName="parentText4" presStyleLbl="node1" presStyleIdx="3" presStyleCnt="4">
        <dgm:presLayoutVars>
          <dgm:chMax/>
          <dgm:chPref val="3"/>
          <dgm:bulletEnabled val="1"/>
        </dgm:presLayoutVars>
      </dgm:prSet>
      <dgm:spPr/>
    </dgm:pt>
  </dgm:ptLst>
  <dgm:cxnLst>
    <dgm:cxn modelId="{FF050A0C-0F86-4243-A5E0-DC0675C86579}" srcId="{60DC6CE9-266B-C641-A155-AF5C9195D773}" destId="{9DEF41E2-C9CA-E54B-92A7-90541E9C3C9C}" srcOrd="2" destOrd="0" parTransId="{828B1951-15A6-9048-BC7A-35EC8062840F}" sibTransId="{E9DDD87B-7025-EF40-92A0-5D13E07F9D36}"/>
    <dgm:cxn modelId="{4DDFB829-8021-B140-A5B9-F21DA80707DC}" srcId="{60DC6CE9-266B-C641-A155-AF5C9195D773}" destId="{0486E8A3-3787-8541-8FA1-ED9DF09A88BD}" srcOrd="1" destOrd="0" parTransId="{62E9F9D0-A631-CF4C-A26D-F70F89154C12}" sibTransId="{16A45E31-944D-2046-96A7-9772BAA706F3}"/>
    <dgm:cxn modelId="{08E0473A-264C-B74A-B9CE-23C0BA4F0FA1}" srcId="{60DC6CE9-266B-C641-A155-AF5C9195D773}" destId="{FD5E9FC6-2FF4-864D-BB61-5FD4E51D3E61}" srcOrd="3" destOrd="0" parTransId="{0D5772A4-D53F-C440-8AA6-316FF4A13BE5}" sibTransId="{F118F237-D9AB-F84E-AECC-E3D664E60361}"/>
    <dgm:cxn modelId="{51AA494D-82D5-BE47-9CF3-4B5D0BD17492}" type="presOf" srcId="{60DC6CE9-266B-C641-A155-AF5C9195D773}" destId="{B8004C52-676A-E240-99F1-E262157460B9}" srcOrd="0" destOrd="0" presId="urn:microsoft.com/office/officeart/2009/3/layout/IncreasingArrowsProcess"/>
    <dgm:cxn modelId="{0D12B564-713C-DA46-B997-A3DABDD0E3C1}" type="presOf" srcId="{0486E8A3-3787-8541-8FA1-ED9DF09A88BD}" destId="{B8E447CB-6328-E14F-A94A-7917E0A8F893}" srcOrd="0" destOrd="0" presId="urn:microsoft.com/office/officeart/2009/3/layout/IncreasingArrowsProcess"/>
    <dgm:cxn modelId="{27311191-8E92-DD45-9D6D-B99A09A61BBC}" type="presOf" srcId="{FD5E9FC6-2FF4-864D-BB61-5FD4E51D3E61}" destId="{C2073F7C-72F9-4044-B263-1CC1E1005420}" srcOrd="0" destOrd="0" presId="urn:microsoft.com/office/officeart/2009/3/layout/IncreasingArrowsProcess"/>
    <dgm:cxn modelId="{BE1E18AA-9052-E346-8A4D-B0691184C7A4}" srcId="{60DC6CE9-266B-C641-A155-AF5C9195D773}" destId="{E13C00CD-F639-7742-A85E-86307FC75111}" srcOrd="0" destOrd="0" parTransId="{DC98BDA2-25B3-AC48-B53F-2763AF1939BC}" sibTransId="{63D2DF40-5776-EE44-85A5-3EA5E63D1026}"/>
    <dgm:cxn modelId="{0D0CC0D0-EED1-7E44-8541-D695CA21E5DA}" type="presOf" srcId="{E13C00CD-F639-7742-A85E-86307FC75111}" destId="{998B735B-DD91-4C49-A385-DEDF45658CAB}" srcOrd="0" destOrd="0" presId="urn:microsoft.com/office/officeart/2009/3/layout/IncreasingArrowsProcess"/>
    <dgm:cxn modelId="{0BDEA8E9-5D5A-F540-B605-DD671DD3BEBD}" type="presOf" srcId="{9DEF41E2-C9CA-E54B-92A7-90541E9C3C9C}" destId="{641F2DC3-D12C-E34C-ABDF-769ADB6325E8}" srcOrd="0" destOrd="0" presId="urn:microsoft.com/office/officeart/2009/3/layout/IncreasingArrowsProcess"/>
    <dgm:cxn modelId="{1719D877-5D80-3147-ADC0-04D4DE8CCD9C}" type="presParOf" srcId="{B8004C52-676A-E240-99F1-E262157460B9}" destId="{998B735B-DD91-4C49-A385-DEDF45658CAB}" srcOrd="0" destOrd="0" presId="urn:microsoft.com/office/officeart/2009/3/layout/IncreasingArrowsProcess"/>
    <dgm:cxn modelId="{DFE5D983-012D-CB40-9D1E-3F257C0D0C90}" type="presParOf" srcId="{B8004C52-676A-E240-99F1-E262157460B9}" destId="{B8E447CB-6328-E14F-A94A-7917E0A8F893}" srcOrd="1" destOrd="0" presId="urn:microsoft.com/office/officeart/2009/3/layout/IncreasingArrowsProcess"/>
    <dgm:cxn modelId="{DEE35E99-6B13-5F4B-BC04-A57392266FB4}" type="presParOf" srcId="{B8004C52-676A-E240-99F1-E262157460B9}" destId="{641F2DC3-D12C-E34C-ABDF-769ADB6325E8}" srcOrd="2" destOrd="0" presId="urn:microsoft.com/office/officeart/2009/3/layout/IncreasingArrowsProcess"/>
    <dgm:cxn modelId="{99187A3F-4944-2143-B2A3-3E804C9E6BEB}" type="presParOf" srcId="{B8004C52-676A-E240-99F1-E262157460B9}" destId="{C2073F7C-72F9-4044-B263-1CC1E1005420}" srcOrd="3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4B9810-BEF9-244F-8ABB-F126E36BC5D4}" type="doc">
      <dgm:prSet loTypeId="urn:microsoft.com/office/officeart/2005/8/layout/funnel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589EA134-1409-A140-88DF-EC88110181E4}">
      <dgm:prSet phldrT="[Text]"/>
      <dgm:spPr/>
      <dgm:t>
        <a:bodyPr/>
        <a:lstStyle/>
        <a:p>
          <a:r>
            <a:rPr lang="en-GB" dirty="0"/>
            <a:t>Oil</a:t>
          </a:r>
        </a:p>
      </dgm:t>
    </dgm:pt>
    <dgm:pt modelId="{65636546-1EA3-7847-850E-09CE98EFD8CC}" type="parTrans" cxnId="{68656033-7F97-D44F-8351-B30598B96FE0}">
      <dgm:prSet/>
      <dgm:spPr/>
      <dgm:t>
        <a:bodyPr/>
        <a:lstStyle/>
        <a:p>
          <a:endParaRPr lang="en-GB"/>
        </a:p>
      </dgm:t>
    </dgm:pt>
    <dgm:pt modelId="{4201F09B-30AC-0B44-863D-6BCF4A833CDD}" type="sibTrans" cxnId="{68656033-7F97-D44F-8351-B30598B96FE0}">
      <dgm:prSet/>
      <dgm:spPr/>
      <dgm:t>
        <a:bodyPr/>
        <a:lstStyle/>
        <a:p>
          <a:endParaRPr lang="en-GB"/>
        </a:p>
      </dgm:t>
    </dgm:pt>
    <dgm:pt modelId="{AB372BEF-A7B7-2746-9D9B-2E7D35C68424}">
      <dgm:prSet phldrT="[Text]"/>
      <dgm:spPr/>
      <dgm:t>
        <a:bodyPr/>
        <a:lstStyle/>
        <a:p>
          <a:r>
            <a:rPr lang="en-GB" dirty="0"/>
            <a:t>Coal</a:t>
          </a:r>
        </a:p>
      </dgm:t>
    </dgm:pt>
    <dgm:pt modelId="{23B04DE2-6ECA-DF4D-A5C6-9944A01DC4AA}" type="parTrans" cxnId="{C3D62CEC-70E6-224A-8496-02042B607EFF}">
      <dgm:prSet/>
      <dgm:spPr/>
      <dgm:t>
        <a:bodyPr/>
        <a:lstStyle/>
        <a:p>
          <a:endParaRPr lang="en-GB"/>
        </a:p>
      </dgm:t>
    </dgm:pt>
    <dgm:pt modelId="{8C41F5E6-E92E-B244-A484-4EA5579D1183}" type="sibTrans" cxnId="{C3D62CEC-70E6-224A-8496-02042B607EFF}">
      <dgm:prSet/>
      <dgm:spPr/>
      <dgm:t>
        <a:bodyPr/>
        <a:lstStyle/>
        <a:p>
          <a:endParaRPr lang="en-GB"/>
        </a:p>
      </dgm:t>
    </dgm:pt>
    <dgm:pt modelId="{8386F4D0-C958-4B47-B162-5128A685FAAE}">
      <dgm:prSet phldrT="[Text]"/>
      <dgm:spPr/>
      <dgm:t>
        <a:bodyPr/>
        <a:lstStyle/>
        <a:p>
          <a:r>
            <a:rPr lang="en-GB" dirty="0"/>
            <a:t>Wood</a:t>
          </a:r>
        </a:p>
      </dgm:t>
    </dgm:pt>
    <dgm:pt modelId="{A7F60A06-B772-724D-B62E-9CB4F82DA71A}" type="parTrans" cxnId="{68AC12C8-EA0C-0648-9614-3030FBC8B29A}">
      <dgm:prSet/>
      <dgm:spPr/>
      <dgm:t>
        <a:bodyPr/>
        <a:lstStyle/>
        <a:p>
          <a:endParaRPr lang="en-GB"/>
        </a:p>
      </dgm:t>
    </dgm:pt>
    <dgm:pt modelId="{D81079DF-8917-9B42-A61F-0F30BF5057DF}" type="sibTrans" cxnId="{68AC12C8-EA0C-0648-9614-3030FBC8B29A}">
      <dgm:prSet/>
      <dgm:spPr/>
      <dgm:t>
        <a:bodyPr/>
        <a:lstStyle/>
        <a:p>
          <a:endParaRPr lang="en-GB"/>
        </a:p>
      </dgm:t>
    </dgm:pt>
    <dgm:pt modelId="{2F4C613B-31AE-1A44-88AC-862109909077}">
      <dgm:prSet phldrT="[Text]"/>
      <dgm:spPr/>
      <dgm:t>
        <a:bodyPr/>
        <a:lstStyle/>
        <a:p>
          <a:r>
            <a:rPr lang="en-GB" dirty="0"/>
            <a:t>Useful work</a:t>
          </a:r>
        </a:p>
      </dgm:t>
    </dgm:pt>
    <dgm:pt modelId="{8C0E400D-AE59-3C40-B3B1-A4B1564965F5}" type="parTrans" cxnId="{AD1C1409-7517-4746-8670-14BAE8AAB57C}">
      <dgm:prSet/>
      <dgm:spPr/>
      <dgm:t>
        <a:bodyPr/>
        <a:lstStyle/>
        <a:p>
          <a:endParaRPr lang="en-GB"/>
        </a:p>
      </dgm:t>
    </dgm:pt>
    <dgm:pt modelId="{113C6B63-B460-5047-A60E-BBCD8731B1DF}" type="sibTrans" cxnId="{AD1C1409-7517-4746-8670-14BAE8AAB57C}">
      <dgm:prSet/>
      <dgm:spPr/>
      <dgm:t>
        <a:bodyPr/>
        <a:lstStyle/>
        <a:p>
          <a:endParaRPr lang="en-GB"/>
        </a:p>
      </dgm:t>
    </dgm:pt>
    <dgm:pt modelId="{5B63FD25-65B9-074E-B3E8-160017D403A3}" type="pres">
      <dgm:prSet presAssocID="{C94B9810-BEF9-244F-8ABB-F126E36BC5D4}" presName="Name0" presStyleCnt="0">
        <dgm:presLayoutVars>
          <dgm:chMax val="4"/>
          <dgm:resizeHandles val="exact"/>
        </dgm:presLayoutVars>
      </dgm:prSet>
      <dgm:spPr/>
    </dgm:pt>
    <dgm:pt modelId="{E0655DBD-266D-5F40-991B-5D19A4A400DE}" type="pres">
      <dgm:prSet presAssocID="{C94B9810-BEF9-244F-8ABB-F126E36BC5D4}" presName="ellipse" presStyleLbl="trBgShp" presStyleIdx="0" presStyleCnt="1"/>
      <dgm:spPr/>
    </dgm:pt>
    <dgm:pt modelId="{B11B336E-608F-E54D-8E63-D3902D695166}" type="pres">
      <dgm:prSet presAssocID="{C94B9810-BEF9-244F-8ABB-F126E36BC5D4}" presName="arrow1" presStyleLbl="fgShp" presStyleIdx="0" presStyleCnt="1" custScaleY="291794" custLinFactNeighborY="44982"/>
      <dgm:spPr>
        <a:solidFill>
          <a:schemeClr val="accent3"/>
        </a:solidFill>
      </dgm:spPr>
    </dgm:pt>
    <dgm:pt modelId="{08A38415-A4C6-2C4A-AA18-9B2F08749DF7}" type="pres">
      <dgm:prSet presAssocID="{C94B9810-BEF9-244F-8ABB-F126E36BC5D4}" presName="rectangle" presStyleLbl="revTx" presStyleIdx="0" presStyleCnt="1" custLinFactNeighborX="-857" custLinFactNeighborY="81108">
        <dgm:presLayoutVars>
          <dgm:bulletEnabled val="1"/>
        </dgm:presLayoutVars>
      </dgm:prSet>
      <dgm:spPr/>
    </dgm:pt>
    <dgm:pt modelId="{DEFF77E4-8EA7-CD48-9CB0-DF00C502F982}" type="pres">
      <dgm:prSet presAssocID="{AB372BEF-A7B7-2746-9D9B-2E7D35C68424}" presName="item1" presStyleLbl="node1" presStyleIdx="0" presStyleCnt="3">
        <dgm:presLayoutVars>
          <dgm:bulletEnabled val="1"/>
        </dgm:presLayoutVars>
      </dgm:prSet>
      <dgm:spPr/>
    </dgm:pt>
    <dgm:pt modelId="{88AD0080-0FE2-DD40-AD4A-9790E2A1F5F5}" type="pres">
      <dgm:prSet presAssocID="{8386F4D0-C958-4B47-B162-5128A685FAAE}" presName="item2" presStyleLbl="node1" presStyleIdx="1" presStyleCnt="3">
        <dgm:presLayoutVars>
          <dgm:bulletEnabled val="1"/>
        </dgm:presLayoutVars>
      </dgm:prSet>
      <dgm:spPr/>
    </dgm:pt>
    <dgm:pt modelId="{35B86E37-89FE-C849-BED0-10BD0623F0C6}" type="pres">
      <dgm:prSet presAssocID="{2F4C613B-31AE-1A44-88AC-862109909077}" presName="item3" presStyleLbl="node1" presStyleIdx="2" presStyleCnt="3">
        <dgm:presLayoutVars>
          <dgm:bulletEnabled val="1"/>
        </dgm:presLayoutVars>
      </dgm:prSet>
      <dgm:spPr/>
    </dgm:pt>
    <dgm:pt modelId="{4DE2DEA9-7A01-3F44-A7E0-59C6CC7272D5}" type="pres">
      <dgm:prSet presAssocID="{C94B9810-BEF9-244F-8ABB-F126E36BC5D4}" presName="funnel" presStyleLbl="trAlignAcc1" presStyleIdx="0" presStyleCnt="1"/>
      <dgm:spPr/>
    </dgm:pt>
  </dgm:ptLst>
  <dgm:cxnLst>
    <dgm:cxn modelId="{7332B906-40BD-7E4E-88BF-3DDB09A7A5F5}" type="presOf" srcId="{589EA134-1409-A140-88DF-EC88110181E4}" destId="{35B86E37-89FE-C849-BED0-10BD0623F0C6}" srcOrd="0" destOrd="0" presId="urn:microsoft.com/office/officeart/2005/8/layout/funnel1"/>
    <dgm:cxn modelId="{AD1C1409-7517-4746-8670-14BAE8AAB57C}" srcId="{C94B9810-BEF9-244F-8ABB-F126E36BC5D4}" destId="{2F4C613B-31AE-1A44-88AC-862109909077}" srcOrd="3" destOrd="0" parTransId="{8C0E400D-AE59-3C40-B3B1-A4B1564965F5}" sibTransId="{113C6B63-B460-5047-A60E-BBCD8731B1DF}"/>
    <dgm:cxn modelId="{8FA6F917-2DE2-F749-BA60-34402178BC79}" type="presOf" srcId="{C94B9810-BEF9-244F-8ABB-F126E36BC5D4}" destId="{5B63FD25-65B9-074E-B3E8-160017D403A3}" srcOrd="0" destOrd="0" presId="urn:microsoft.com/office/officeart/2005/8/layout/funnel1"/>
    <dgm:cxn modelId="{68656033-7F97-D44F-8351-B30598B96FE0}" srcId="{C94B9810-BEF9-244F-8ABB-F126E36BC5D4}" destId="{589EA134-1409-A140-88DF-EC88110181E4}" srcOrd="0" destOrd="0" parTransId="{65636546-1EA3-7847-850E-09CE98EFD8CC}" sibTransId="{4201F09B-30AC-0B44-863D-6BCF4A833CDD}"/>
    <dgm:cxn modelId="{6DEA0A3B-4547-2144-B394-CDC57074B5C3}" type="presOf" srcId="{8386F4D0-C958-4B47-B162-5128A685FAAE}" destId="{DEFF77E4-8EA7-CD48-9CB0-DF00C502F982}" srcOrd="0" destOrd="0" presId="urn:microsoft.com/office/officeart/2005/8/layout/funnel1"/>
    <dgm:cxn modelId="{D2467E82-D586-F54A-9856-DD987D5405B8}" type="presOf" srcId="{AB372BEF-A7B7-2746-9D9B-2E7D35C68424}" destId="{88AD0080-0FE2-DD40-AD4A-9790E2A1F5F5}" srcOrd="0" destOrd="0" presId="urn:microsoft.com/office/officeart/2005/8/layout/funnel1"/>
    <dgm:cxn modelId="{68AC12C8-EA0C-0648-9614-3030FBC8B29A}" srcId="{C94B9810-BEF9-244F-8ABB-F126E36BC5D4}" destId="{8386F4D0-C958-4B47-B162-5128A685FAAE}" srcOrd="2" destOrd="0" parTransId="{A7F60A06-B772-724D-B62E-9CB4F82DA71A}" sibTransId="{D81079DF-8917-9B42-A61F-0F30BF5057DF}"/>
    <dgm:cxn modelId="{0261C8D5-86EA-6A4D-B088-D2984411043E}" type="presOf" srcId="{2F4C613B-31AE-1A44-88AC-862109909077}" destId="{08A38415-A4C6-2C4A-AA18-9B2F08749DF7}" srcOrd="0" destOrd="0" presId="urn:microsoft.com/office/officeart/2005/8/layout/funnel1"/>
    <dgm:cxn modelId="{C3D62CEC-70E6-224A-8496-02042B607EFF}" srcId="{C94B9810-BEF9-244F-8ABB-F126E36BC5D4}" destId="{AB372BEF-A7B7-2746-9D9B-2E7D35C68424}" srcOrd="1" destOrd="0" parTransId="{23B04DE2-6ECA-DF4D-A5C6-9944A01DC4AA}" sibTransId="{8C41F5E6-E92E-B244-A484-4EA5579D1183}"/>
    <dgm:cxn modelId="{80AD03D7-4AD2-3D4E-A82B-DDD1BB06F53B}" type="presParOf" srcId="{5B63FD25-65B9-074E-B3E8-160017D403A3}" destId="{E0655DBD-266D-5F40-991B-5D19A4A400DE}" srcOrd="0" destOrd="0" presId="urn:microsoft.com/office/officeart/2005/8/layout/funnel1"/>
    <dgm:cxn modelId="{80F5FEF2-B905-D14C-9B37-D94C4F9B9D48}" type="presParOf" srcId="{5B63FD25-65B9-074E-B3E8-160017D403A3}" destId="{B11B336E-608F-E54D-8E63-D3902D695166}" srcOrd="1" destOrd="0" presId="urn:microsoft.com/office/officeart/2005/8/layout/funnel1"/>
    <dgm:cxn modelId="{E9816D1F-5DEF-DE46-B3B6-D3204F302D03}" type="presParOf" srcId="{5B63FD25-65B9-074E-B3E8-160017D403A3}" destId="{08A38415-A4C6-2C4A-AA18-9B2F08749DF7}" srcOrd="2" destOrd="0" presId="urn:microsoft.com/office/officeart/2005/8/layout/funnel1"/>
    <dgm:cxn modelId="{9B0A0DA6-EA66-1C43-B44D-0A893CA913DE}" type="presParOf" srcId="{5B63FD25-65B9-074E-B3E8-160017D403A3}" destId="{DEFF77E4-8EA7-CD48-9CB0-DF00C502F982}" srcOrd="3" destOrd="0" presId="urn:microsoft.com/office/officeart/2005/8/layout/funnel1"/>
    <dgm:cxn modelId="{C644970A-9004-6542-AC51-AADF685F7865}" type="presParOf" srcId="{5B63FD25-65B9-074E-B3E8-160017D403A3}" destId="{88AD0080-0FE2-DD40-AD4A-9790E2A1F5F5}" srcOrd="4" destOrd="0" presId="urn:microsoft.com/office/officeart/2005/8/layout/funnel1"/>
    <dgm:cxn modelId="{A7F490F5-8B15-1743-9A97-5D05848DA1E2}" type="presParOf" srcId="{5B63FD25-65B9-074E-B3E8-160017D403A3}" destId="{35B86E37-89FE-C849-BED0-10BD0623F0C6}" srcOrd="5" destOrd="0" presId="urn:microsoft.com/office/officeart/2005/8/layout/funnel1"/>
    <dgm:cxn modelId="{6869D184-8F2B-5F48-8EDA-F586CD368286}" type="presParOf" srcId="{5B63FD25-65B9-074E-B3E8-160017D403A3}" destId="{4DE2DEA9-7A01-3F44-A7E0-59C6CC7272D5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3298E2-3A04-3D44-91D3-5367AD4B7C13}" type="doc">
      <dgm:prSet loTypeId="urn:microsoft.com/office/officeart/2005/8/layout/hList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C47E6A4B-DDAA-5347-ABC3-AD6DB6D666D2}">
      <dgm:prSet phldrT="[Text]"/>
      <dgm:spPr/>
      <dgm:t>
        <a:bodyPr/>
        <a:lstStyle/>
        <a:p>
          <a:r>
            <a:rPr lang="en-GB" dirty="0"/>
            <a:t>Too slow</a:t>
          </a:r>
        </a:p>
      </dgm:t>
    </dgm:pt>
    <dgm:pt modelId="{ECB575EC-13B7-0B4B-9046-A63714805F41}" type="parTrans" cxnId="{7624CCF8-ADC3-8A49-AD03-D22BB82A99C1}">
      <dgm:prSet/>
      <dgm:spPr/>
      <dgm:t>
        <a:bodyPr/>
        <a:lstStyle/>
        <a:p>
          <a:endParaRPr lang="en-GB"/>
        </a:p>
      </dgm:t>
    </dgm:pt>
    <dgm:pt modelId="{F03701BE-3907-7441-98FE-9DC07D2B5239}" type="sibTrans" cxnId="{7624CCF8-ADC3-8A49-AD03-D22BB82A99C1}">
      <dgm:prSet/>
      <dgm:spPr/>
      <dgm:t>
        <a:bodyPr/>
        <a:lstStyle/>
        <a:p>
          <a:endParaRPr lang="en-GB"/>
        </a:p>
      </dgm:t>
    </dgm:pt>
    <dgm:pt modelId="{44812FEE-9AC3-334C-9707-FC62A6545A1D}">
      <dgm:prSet phldrT="[Text]"/>
      <dgm:spPr/>
      <dgm:t>
        <a:bodyPr/>
        <a:lstStyle/>
        <a:p>
          <a:r>
            <a:rPr lang="en-GB" dirty="0"/>
            <a:t>Just right</a:t>
          </a:r>
        </a:p>
      </dgm:t>
    </dgm:pt>
    <dgm:pt modelId="{3BF5C2EE-3DC7-E74C-8167-F630A9CDC404}" type="parTrans" cxnId="{71BD0546-65F2-7C4D-B025-6E559663679E}">
      <dgm:prSet/>
      <dgm:spPr/>
      <dgm:t>
        <a:bodyPr/>
        <a:lstStyle/>
        <a:p>
          <a:endParaRPr lang="en-GB"/>
        </a:p>
      </dgm:t>
    </dgm:pt>
    <dgm:pt modelId="{BE45B967-10EA-9749-A65E-F7FC2B8E54EA}" type="sibTrans" cxnId="{71BD0546-65F2-7C4D-B025-6E559663679E}">
      <dgm:prSet/>
      <dgm:spPr/>
      <dgm:t>
        <a:bodyPr/>
        <a:lstStyle/>
        <a:p>
          <a:endParaRPr lang="en-GB"/>
        </a:p>
      </dgm:t>
    </dgm:pt>
    <dgm:pt modelId="{3E62923B-3DAC-3346-959B-AF2693065B6D}">
      <dgm:prSet phldrT="[Text]"/>
      <dgm:spPr/>
      <dgm:t>
        <a:bodyPr/>
        <a:lstStyle/>
        <a:p>
          <a:r>
            <a:rPr lang="en-GB" dirty="0"/>
            <a:t>Too fast</a:t>
          </a:r>
        </a:p>
      </dgm:t>
    </dgm:pt>
    <dgm:pt modelId="{24A9B108-F5A7-684E-B674-D635570937C5}" type="parTrans" cxnId="{01F43015-859C-084F-BF8B-D0EE8F867BD6}">
      <dgm:prSet/>
      <dgm:spPr/>
      <dgm:t>
        <a:bodyPr/>
        <a:lstStyle/>
        <a:p>
          <a:endParaRPr lang="en-GB"/>
        </a:p>
      </dgm:t>
    </dgm:pt>
    <dgm:pt modelId="{16A1A1FE-2A32-4A45-BEE0-A6501A9D4F60}" type="sibTrans" cxnId="{01F43015-859C-084F-BF8B-D0EE8F867BD6}">
      <dgm:prSet/>
      <dgm:spPr/>
      <dgm:t>
        <a:bodyPr/>
        <a:lstStyle/>
        <a:p>
          <a:endParaRPr lang="en-GB"/>
        </a:p>
      </dgm:t>
    </dgm:pt>
    <dgm:pt modelId="{BE5E0C9E-4E50-BA4E-A206-040352B0884C}" type="pres">
      <dgm:prSet presAssocID="{8B3298E2-3A04-3D44-91D3-5367AD4B7C13}" presName="Name0" presStyleCnt="0">
        <dgm:presLayoutVars>
          <dgm:dir/>
          <dgm:resizeHandles val="exact"/>
        </dgm:presLayoutVars>
      </dgm:prSet>
      <dgm:spPr/>
    </dgm:pt>
    <dgm:pt modelId="{52E10C03-EADF-5C4B-B631-3B129725CF1B}" type="pres">
      <dgm:prSet presAssocID="{8B3298E2-3A04-3D44-91D3-5367AD4B7C13}" presName="fgShape" presStyleLbl="fgShp" presStyleIdx="0" presStyleCnt="1"/>
      <dgm:spPr/>
    </dgm:pt>
    <dgm:pt modelId="{37345B07-3724-CF4E-B928-0A07C0B09FA0}" type="pres">
      <dgm:prSet presAssocID="{8B3298E2-3A04-3D44-91D3-5367AD4B7C13}" presName="linComp" presStyleCnt="0"/>
      <dgm:spPr/>
    </dgm:pt>
    <dgm:pt modelId="{31F610C0-A74A-5A43-B4F9-1F346022443F}" type="pres">
      <dgm:prSet presAssocID="{C47E6A4B-DDAA-5347-ABC3-AD6DB6D666D2}" presName="compNode" presStyleCnt="0"/>
      <dgm:spPr/>
    </dgm:pt>
    <dgm:pt modelId="{F70D5C04-B655-7546-A188-5892EBB0ED0C}" type="pres">
      <dgm:prSet presAssocID="{C47E6A4B-DDAA-5347-ABC3-AD6DB6D666D2}" presName="bkgdShape" presStyleLbl="node1" presStyleIdx="0" presStyleCnt="3"/>
      <dgm:spPr/>
    </dgm:pt>
    <dgm:pt modelId="{901D0886-1582-3B41-A4AB-38BD8B249CDE}" type="pres">
      <dgm:prSet presAssocID="{C47E6A4B-DDAA-5347-ABC3-AD6DB6D666D2}" presName="nodeTx" presStyleLbl="node1" presStyleIdx="0" presStyleCnt="3">
        <dgm:presLayoutVars>
          <dgm:bulletEnabled val="1"/>
        </dgm:presLayoutVars>
      </dgm:prSet>
      <dgm:spPr/>
    </dgm:pt>
    <dgm:pt modelId="{3BA91322-EC28-EC49-9D42-EE2D36BBE8CF}" type="pres">
      <dgm:prSet presAssocID="{C47E6A4B-DDAA-5347-ABC3-AD6DB6D666D2}" presName="invisiNode" presStyleLbl="node1" presStyleIdx="0" presStyleCnt="3"/>
      <dgm:spPr/>
    </dgm:pt>
    <dgm:pt modelId="{65510802-B2C3-3D44-93CD-87B9F408E253}" type="pres">
      <dgm:prSet presAssocID="{C47E6A4B-DDAA-5347-ABC3-AD6DB6D666D2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9E2ECB0B-4369-7E48-BAB9-3C913E9A44EB}" type="pres">
      <dgm:prSet presAssocID="{F03701BE-3907-7441-98FE-9DC07D2B5239}" presName="sibTrans" presStyleLbl="sibTrans2D1" presStyleIdx="0" presStyleCnt="0"/>
      <dgm:spPr/>
    </dgm:pt>
    <dgm:pt modelId="{386E4AA6-D83C-0246-B7CB-B77120838079}" type="pres">
      <dgm:prSet presAssocID="{44812FEE-9AC3-334C-9707-FC62A6545A1D}" presName="compNode" presStyleCnt="0"/>
      <dgm:spPr/>
    </dgm:pt>
    <dgm:pt modelId="{D1815471-212B-584A-97B3-CB34C42F745F}" type="pres">
      <dgm:prSet presAssocID="{44812FEE-9AC3-334C-9707-FC62A6545A1D}" presName="bkgdShape" presStyleLbl="node1" presStyleIdx="1" presStyleCnt="3"/>
      <dgm:spPr/>
    </dgm:pt>
    <dgm:pt modelId="{9C6E205B-FBB3-994C-8052-AB3F8BB734C2}" type="pres">
      <dgm:prSet presAssocID="{44812FEE-9AC3-334C-9707-FC62A6545A1D}" presName="nodeTx" presStyleLbl="node1" presStyleIdx="1" presStyleCnt="3">
        <dgm:presLayoutVars>
          <dgm:bulletEnabled val="1"/>
        </dgm:presLayoutVars>
      </dgm:prSet>
      <dgm:spPr/>
    </dgm:pt>
    <dgm:pt modelId="{34CBEA5F-BA50-9347-96B8-6DED2B9669CB}" type="pres">
      <dgm:prSet presAssocID="{44812FEE-9AC3-334C-9707-FC62A6545A1D}" presName="invisiNode" presStyleLbl="node1" presStyleIdx="1" presStyleCnt="3"/>
      <dgm:spPr/>
    </dgm:pt>
    <dgm:pt modelId="{30A430FD-41CB-654F-9115-AECB22D3417A}" type="pres">
      <dgm:prSet presAssocID="{44812FEE-9AC3-334C-9707-FC62A6545A1D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27B4374F-7166-7E40-9660-74D9A1E3850A}" type="pres">
      <dgm:prSet presAssocID="{BE45B967-10EA-9749-A65E-F7FC2B8E54EA}" presName="sibTrans" presStyleLbl="sibTrans2D1" presStyleIdx="0" presStyleCnt="0"/>
      <dgm:spPr/>
    </dgm:pt>
    <dgm:pt modelId="{2FF41E0A-0BE9-D043-AE94-46BA8341E9EE}" type="pres">
      <dgm:prSet presAssocID="{3E62923B-3DAC-3346-959B-AF2693065B6D}" presName="compNode" presStyleCnt="0"/>
      <dgm:spPr/>
    </dgm:pt>
    <dgm:pt modelId="{29EEF891-F60E-974D-BB8D-7F54B7C5EBD7}" type="pres">
      <dgm:prSet presAssocID="{3E62923B-3DAC-3346-959B-AF2693065B6D}" presName="bkgdShape" presStyleLbl="node1" presStyleIdx="2" presStyleCnt="3"/>
      <dgm:spPr/>
    </dgm:pt>
    <dgm:pt modelId="{3407B8C2-5E65-734C-9593-3D8B1D25F5D4}" type="pres">
      <dgm:prSet presAssocID="{3E62923B-3DAC-3346-959B-AF2693065B6D}" presName="nodeTx" presStyleLbl="node1" presStyleIdx="2" presStyleCnt="3">
        <dgm:presLayoutVars>
          <dgm:bulletEnabled val="1"/>
        </dgm:presLayoutVars>
      </dgm:prSet>
      <dgm:spPr/>
    </dgm:pt>
    <dgm:pt modelId="{185F1ED3-FD6F-F14C-ADA9-B75AE45DBA45}" type="pres">
      <dgm:prSet presAssocID="{3E62923B-3DAC-3346-959B-AF2693065B6D}" presName="invisiNode" presStyleLbl="node1" presStyleIdx="2" presStyleCnt="3"/>
      <dgm:spPr/>
    </dgm:pt>
    <dgm:pt modelId="{548092BA-A131-754D-B5FB-00F186501959}" type="pres">
      <dgm:prSet presAssocID="{3E62923B-3DAC-3346-959B-AF2693065B6D}" presName="imagNod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</dgm:ptLst>
  <dgm:cxnLst>
    <dgm:cxn modelId="{23B2DF11-AA3A-A44A-99C4-93B003F38AD4}" type="presOf" srcId="{3E62923B-3DAC-3346-959B-AF2693065B6D}" destId="{3407B8C2-5E65-734C-9593-3D8B1D25F5D4}" srcOrd="1" destOrd="0" presId="urn:microsoft.com/office/officeart/2005/8/layout/hList7"/>
    <dgm:cxn modelId="{01F43015-859C-084F-BF8B-D0EE8F867BD6}" srcId="{8B3298E2-3A04-3D44-91D3-5367AD4B7C13}" destId="{3E62923B-3DAC-3346-959B-AF2693065B6D}" srcOrd="2" destOrd="0" parTransId="{24A9B108-F5A7-684E-B674-D635570937C5}" sibTransId="{16A1A1FE-2A32-4A45-BEE0-A6501A9D4F60}"/>
    <dgm:cxn modelId="{886C1F1E-6200-BA44-A3B9-13F0E250DF60}" type="presOf" srcId="{8B3298E2-3A04-3D44-91D3-5367AD4B7C13}" destId="{BE5E0C9E-4E50-BA4E-A206-040352B0884C}" srcOrd="0" destOrd="0" presId="urn:microsoft.com/office/officeart/2005/8/layout/hList7"/>
    <dgm:cxn modelId="{71BD0546-65F2-7C4D-B025-6E559663679E}" srcId="{8B3298E2-3A04-3D44-91D3-5367AD4B7C13}" destId="{44812FEE-9AC3-334C-9707-FC62A6545A1D}" srcOrd="1" destOrd="0" parTransId="{3BF5C2EE-3DC7-E74C-8167-F630A9CDC404}" sibTransId="{BE45B967-10EA-9749-A65E-F7FC2B8E54EA}"/>
    <dgm:cxn modelId="{5A5F3C4A-DDBF-3A43-805F-62980BB7F740}" type="presOf" srcId="{C47E6A4B-DDAA-5347-ABC3-AD6DB6D666D2}" destId="{F70D5C04-B655-7546-A188-5892EBB0ED0C}" srcOrd="0" destOrd="0" presId="urn:microsoft.com/office/officeart/2005/8/layout/hList7"/>
    <dgm:cxn modelId="{2BA91658-DBE9-B949-894E-63D8BACB84FE}" type="presOf" srcId="{F03701BE-3907-7441-98FE-9DC07D2B5239}" destId="{9E2ECB0B-4369-7E48-BAB9-3C913E9A44EB}" srcOrd="0" destOrd="0" presId="urn:microsoft.com/office/officeart/2005/8/layout/hList7"/>
    <dgm:cxn modelId="{220D9478-7A1B-F143-A71F-BEF637EBE3D3}" type="presOf" srcId="{3E62923B-3DAC-3346-959B-AF2693065B6D}" destId="{29EEF891-F60E-974D-BB8D-7F54B7C5EBD7}" srcOrd="0" destOrd="0" presId="urn:microsoft.com/office/officeart/2005/8/layout/hList7"/>
    <dgm:cxn modelId="{DF727D9A-65C5-1348-9B74-CE52A150204F}" type="presOf" srcId="{C47E6A4B-DDAA-5347-ABC3-AD6DB6D666D2}" destId="{901D0886-1582-3B41-A4AB-38BD8B249CDE}" srcOrd="1" destOrd="0" presId="urn:microsoft.com/office/officeart/2005/8/layout/hList7"/>
    <dgm:cxn modelId="{17CF11A6-84F0-FD4D-8B48-8778E26C632F}" type="presOf" srcId="{44812FEE-9AC3-334C-9707-FC62A6545A1D}" destId="{D1815471-212B-584A-97B3-CB34C42F745F}" srcOrd="0" destOrd="0" presId="urn:microsoft.com/office/officeart/2005/8/layout/hList7"/>
    <dgm:cxn modelId="{8D2A1AF2-3669-E745-8ABC-F8F321D75696}" type="presOf" srcId="{44812FEE-9AC3-334C-9707-FC62A6545A1D}" destId="{9C6E205B-FBB3-994C-8052-AB3F8BB734C2}" srcOrd="1" destOrd="0" presId="urn:microsoft.com/office/officeart/2005/8/layout/hList7"/>
    <dgm:cxn modelId="{7624CCF8-ADC3-8A49-AD03-D22BB82A99C1}" srcId="{8B3298E2-3A04-3D44-91D3-5367AD4B7C13}" destId="{C47E6A4B-DDAA-5347-ABC3-AD6DB6D666D2}" srcOrd="0" destOrd="0" parTransId="{ECB575EC-13B7-0B4B-9046-A63714805F41}" sibTransId="{F03701BE-3907-7441-98FE-9DC07D2B5239}"/>
    <dgm:cxn modelId="{6F70D5F8-064D-CA44-8D7C-361A3BD244C0}" type="presOf" srcId="{BE45B967-10EA-9749-A65E-F7FC2B8E54EA}" destId="{27B4374F-7166-7E40-9660-74D9A1E3850A}" srcOrd="0" destOrd="0" presId="urn:microsoft.com/office/officeart/2005/8/layout/hList7"/>
    <dgm:cxn modelId="{13F4DAB1-A77F-7144-A061-A87FF33A80C8}" type="presParOf" srcId="{BE5E0C9E-4E50-BA4E-A206-040352B0884C}" destId="{52E10C03-EADF-5C4B-B631-3B129725CF1B}" srcOrd="0" destOrd="0" presId="urn:microsoft.com/office/officeart/2005/8/layout/hList7"/>
    <dgm:cxn modelId="{B8BAF95E-085C-1E4E-BBD8-0A3B768D24D7}" type="presParOf" srcId="{BE5E0C9E-4E50-BA4E-A206-040352B0884C}" destId="{37345B07-3724-CF4E-B928-0A07C0B09FA0}" srcOrd="1" destOrd="0" presId="urn:microsoft.com/office/officeart/2005/8/layout/hList7"/>
    <dgm:cxn modelId="{0757B7C6-D4EE-B042-BBA5-5A9C3B07242D}" type="presParOf" srcId="{37345B07-3724-CF4E-B928-0A07C0B09FA0}" destId="{31F610C0-A74A-5A43-B4F9-1F346022443F}" srcOrd="0" destOrd="0" presId="urn:microsoft.com/office/officeart/2005/8/layout/hList7"/>
    <dgm:cxn modelId="{9528ABDF-C88D-CF4F-AE1A-26CAE07A8BCB}" type="presParOf" srcId="{31F610C0-A74A-5A43-B4F9-1F346022443F}" destId="{F70D5C04-B655-7546-A188-5892EBB0ED0C}" srcOrd="0" destOrd="0" presId="urn:microsoft.com/office/officeart/2005/8/layout/hList7"/>
    <dgm:cxn modelId="{7DB8426E-DAF9-D04D-9645-9B99545173E4}" type="presParOf" srcId="{31F610C0-A74A-5A43-B4F9-1F346022443F}" destId="{901D0886-1582-3B41-A4AB-38BD8B249CDE}" srcOrd="1" destOrd="0" presId="urn:microsoft.com/office/officeart/2005/8/layout/hList7"/>
    <dgm:cxn modelId="{C177B991-9A83-8C47-AE05-42173AFCBEC8}" type="presParOf" srcId="{31F610C0-A74A-5A43-B4F9-1F346022443F}" destId="{3BA91322-EC28-EC49-9D42-EE2D36BBE8CF}" srcOrd="2" destOrd="0" presId="urn:microsoft.com/office/officeart/2005/8/layout/hList7"/>
    <dgm:cxn modelId="{66447E89-6B5E-134A-9F82-45DDA7900C23}" type="presParOf" srcId="{31F610C0-A74A-5A43-B4F9-1F346022443F}" destId="{65510802-B2C3-3D44-93CD-87B9F408E253}" srcOrd="3" destOrd="0" presId="urn:microsoft.com/office/officeart/2005/8/layout/hList7"/>
    <dgm:cxn modelId="{F991ECEF-0F24-344F-A29F-427BEFA0798A}" type="presParOf" srcId="{37345B07-3724-CF4E-B928-0A07C0B09FA0}" destId="{9E2ECB0B-4369-7E48-BAB9-3C913E9A44EB}" srcOrd="1" destOrd="0" presId="urn:microsoft.com/office/officeart/2005/8/layout/hList7"/>
    <dgm:cxn modelId="{8A9D7FF5-1C68-6C4F-B1F4-176261B00377}" type="presParOf" srcId="{37345B07-3724-CF4E-B928-0A07C0B09FA0}" destId="{386E4AA6-D83C-0246-B7CB-B77120838079}" srcOrd="2" destOrd="0" presId="urn:microsoft.com/office/officeart/2005/8/layout/hList7"/>
    <dgm:cxn modelId="{F3C35843-BEFC-0148-8986-C2AC801D2F1E}" type="presParOf" srcId="{386E4AA6-D83C-0246-B7CB-B77120838079}" destId="{D1815471-212B-584A-97B3-CB34C42F745F}" srcOrd="0" destOrd="0" presId="urn:microsoft.com/office/officeart/2005/8/layout/hList7"/>
    <dgm:cxn modelId="{CC8BE43A-3315-F841-A448-78F858D1A12A}" type="presParOf" srcId="{386E4AA6-D83C-0246-B7CB-B77120838079}" destId="{9C6E205B-FBB3-994C-8052-AB3F8BB734C2}" srcOrd="1" destOrd="0" presId="urn:microsoft.com/office/officeart/2005/8/layout/hList7"/>
    <dgm:cxn modelId="{F8896711-EFFB-7C41-9B7F-14C3D5A390B4}" type="presParOf" srcId="{386E4AA6-D83C-0246-B7CB-B77120838079}" destId="{34CBEA5F-BA50-9347-96B8-6DED2B9669CB}" srcOrd="2" destOrd="0" presId="urn:microsoft.com/office/officeart/2005/8/layout/hList7"/>
    <dgm:cxn modelId="{3A62C9F4-AE7A-444E-9624-4B0F94931F1D}" type="presParOf" srcId="{386E4AA6-D83C-0246-B7CB-B77120838079}" destId="{30A430FD-41CB-654F-9115-AECB22D3417A}" srcOrd="3" destOrd="0" presId="urn:microsoft.com/office/officeart/2005/8/layout/hList7"/>
    <dgm:cxn modelId="{3B4D8F01-CF1D-6B4E-B925-1540EEA14E7F}" type="presParOf" srcId="{37345B07-3724-CF4E-B928-0A07C0B09FA0}" destId="{27B4374F-7166-7E40-9660-74D9A1E3850A}" srcOrd="3" destOrd="0" presId="urn:microsoft.com/office/officeart/2005/8/layout/hList7"/>
    <dgm:cxn modelId="{F58F446F-2EE2-D849-8A7C-16347FBF5324}" type="presParOf" srcId="{37345B07-3724-CF4E-B928-0A07C0B09FA0}" destId="{2FF41E0A-0BE9-D043-AE94-46BA8341E9EE}" srcOrd="4" destOrd="0" presId="urn:microsoft.com/office/officeart/2005/8/layout/hList7"/>
    <dgm:cxn modelId="{7171C210-1B03-9241-9E94-3342746E6EB2}" type="presParOf" srcId="{2FF41E0A-0BE9-D043-AE94-46BA8341E9EE}" destId="{29EEF891-F60E-974D-BB8D-7F54B7C5EBD7}" srcOrd="0" destOrd="0" presId="urn:microsoft.com/office/officeart/2005/8/layout/hList7"/>
    <dgm:cxn modelId="{1AFA6F53-DBFB-2241-80AF-090D9B7F4C69}" type="presParOf" srcId="{2FF41E0A-0BE9-D043-AE94-46BA8341E9EE}" destId="{3407B8C2-5E65-734C-9593-3D8B1D25F5D4}" srcOrd="1" destOrd="0" presId="urn:microsoft.com/office/officeart/2005/8/layout/hList7"/>
    <dgm:cxn modelId="{1E80B465-ECAA-6A4D-94A7-0F3564D5286D}" type="presParOf" srcId="{2FF41E0A-0BE9-D043-AE94-46BA8341E9EE}" destId="{185F1ED3-FD6F-F14C-ADA9-B75AE45DBA45}" srcOrd="2" destOrd="0" presId="urn:microsoft.com/office/officeart/2005/8/layout/hList7"/>
    <dgm:cxn modelId="{EA486D18-A1F4-E846-9305-D87FEAAE1DA5}" type="presParOf" srcId="{2FF41E0A-0BE9-D043-AE94-46BA8341E9EE}" destId="{548092BA-A131-754D-B5FB-00F186501959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BBD7E2B-579F-ED46-840D-0C87FCFDDA71}" type="doc">
      <dgm:prSet loTypeId="urn:microsoft.com/office/officeart/2005/8/layout/arrow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817F36D-59CD-DE4E-A78C-E384095E5E97}">
      <dgm:prSet phldrT="[Text]"/>
      <dgm:spPr>
        <a:solidFill>
          <a:schemeClr val="accent3"/>
        </a:solidFill>
      </dgm:spPr>
      <dgm:t>
        <a:bodyPr/>
        <a:lstStyle/>
        <a:p>
          <a:r>
            <a:rPr lang="en-GB" dirty="0"/>
            <a:t>replenishing</a:t>
          </a:r>
        </a:p>
      </dgm:t>
    </dgm:pt>
    <dgm:pt modelId="{A179D4BB-A69D-884E-BFE4-DC5177BF668B}" type="parTrans" cxnId="{D7B4D5A0-87AD-D944-8084-C83F479663A0}">
      <dgm:prSet/>
      <dgm:spPr/>
      <dgm:t>
        <a:bodyPr/>
        <a:lstStyle/>
        <a:p>
          <a:endParaRPr lang="en-GB"/>
        </a:p>
      </dgm:t>
    </dgm:pt>
    <dgm:pt modelId="{9B2949F0-FD15-CA42-BC3A-E14E911FFDDF}" type="sibTrans" cxnId="{D7B4D5A0-87AD-D944-8084-C83F479663A0}">
      <dgm:prSet/>
      <dgm:spPr/>
      <dgm:t>
        <a:bodyPr/>
        <a:lstStyle/>
        <a:p>
          <a:endParaRPr lang="en-GB"/>
        </a:p>
      </dgm:t>
    </dgm:pt>
    <dgm:pt modelId="{AD593113-58B3-4840-BF68-39AC11000487}">
      <dgm:prSet phldrT="[Text]"/>
      <dgm:spPr>
        <a:solidFill>
          <a:schemeClr val="accent4"/>
        </a:solidFill>
      </dgm:spPr>
      <dgm:t>
        <a:bodyPr/>
        <a:lstStyle/>
        <a:p>
          <a:r>
            <a:rPr lang="en-GB" dirty="0"/>
            <a:t>depletion</a:t>
          </a:r>
        </a:p>
      </dgm:t>
    </dgm:pt>
    <dgm:pt modelId="{9FFA4B8A-BAA4-6445-B8BD-77348A129857}" type="parTrans" cxnId="{120CE239-0ADF-D14E-B7D7-4ACE4B4D511D}">
      <dgm:prSet/>
      <dgm:spPr/>
      <dgm:t>
        <a:bodyPr/>
        <a:lstStyle/>
        <a:p>
          <a:endParaRPr lang="en-GB"/>
        </a:p>
      </dgm:t>
    </dgm:pt>
    <dgm:pt modelId="{08716E52-D24D-FC4B-BC06-8E432B7599B8}" type="sibTrans" cxnId="{120CE239-0ADF-D14E-B7D7-4ACE4B4D511D}">
      <dgm:prSet/>
      <dgm:spPr/>
      <dgm:t>
        <a:bodyPr/>
        <a:lstStyle/>
        <a:p>
          <a:endParaRPr lang="en-GB"/>
        </a:p>
      </dgm:t>
    </dgm:pt>
    <dgm:pt modelId="{A23E461A-8B26-6E4A-AE2A-A7AC2F0769B3}" type="pres">
      <dgm:prSet presAssocID="{ABBD7E2B-579F-ED46-840D-0C87FCFDDA71}" presName="diagram" presStyleCnt="0">
        <dgm:presLayoutVars>
          <dgm:dir/>
          <dgm:resizeHandles val="exact"/>
        </dgm:presLayoutVars>
      </dgm:prSet>
      <dgm:spPr/>
    </dgm:pt>
    <dgm:pt modelId="{BEC781A2-EE7F-E24F-9EC6-E7DDB3FEDD15}" type="pres">
      <dgm:prSet presAssocID="{1817F36D-59CD-DE4E-A78C-E384095E5E97}" presName="arrow" presStyleLbl="node1" presStyleIdx="0" presStyleCnt="2" custScaleY="100125">
        <dgm:presLayoutVars>
          <dgm:bulletEnabled val="1"/>
        </dgm:presLayoutVars>
      </dgm:prSet>
      <dgm:spPr/>
    </dgm:pt>
    <dgm:pt modelId="{938D7665-3121-E04E-BF0C-8F5B80FA9062}" type="pres">
      <dgm:prSet presAssocID="{AD593113-58B3-4840-BF68-39AC11000487}" presName="arrow" presStyleLbl="node1" presStyleIdx="1" presStyleCnt="2" custScaleY="100125" custRadScaleRad="236364" custRadScaleInc="-19461">
        <dgm:presLayoutVars>
          <dgm:bulletEnabled val="1"/>
        </dgm:presLayoutVars>
      </dgm:prSet>
      <dgm:spPr/>
    </dgm:pt>
  </dgm:ptLst>
  <dgm:cxnLst>
    <dgm:cxn modelId="{03C47C21-13CF-AD4D-A26D-A7F640EF4639}" type="presOf" srcId="{AD593113-58B3-4840-BF68-39AC11000487}" destId="{938D7665-3121-E04E-BF0C-8F5B80FA9062}" srcOrd="0" destOrd="0" presId="urn:microsoft.com/office/officeart/2005/8/layout/arrow5"/>
    <dgm:cxn modelId="{120CE239-0ADF-D14E-B7D7-4ACE4B4D511D}" srcId="{ABBD7E2B-579F-ED46-840D-0C87FCFDDA71}" destId="{AD593113-58B3-4840-BF68-39AC11000487}" srcOrd="1" destOrd="0" parTransId="{9FFA4B8A-BAA4-6445-B8BD-77348A129857}" sibTransId="{08716E52-D24D-FC4B-BC06-8E432B7599B8}"/>
    <dgm:cxn modelId="{5DC85E82-1893-C545-B55E-1F13839524FD}" type="presOf" srcId="{ABBD7E2B-579F-ED46-840D-0C87FCFDDA71}" destId="{A23E461A-8B26-6E4A-AE2A-A7AC2F0769B3}" srcOrd="0" destOrd="0" presId="urn:microsoft.com/office/officeart/2005/8/layout/arrow5"/>
    <dgm:cxn modelId="{D7B4D5A0-87AD-D944-8084-C83F479663A0}" srcId="{ABBD7E2B-579F-ED46-840D-0C87FCFDDA71}" destId="{1817F36D-59CD-DE4E-A78C-E384095E5E97}" srcOrd="0" destOrd="0" parTransId="{A179D4BB-A69D-884E-BFE4-DC5177BF668B}" sibTransId="{9B2949F0-FD15-CA42-BC3A-E14E911FFDDF}"/>
    <dgm:cxn modelId="{30332ACD-00F7-2C4F-9CBE-40C6FD3B8400}" type="presOf" srcId="{1817F36D-59CD-DE4E-A78C-E384095E5E97}" destId="{BEC781A2-EE7F-E24F-9EC6-E7DDB3FEDD15}" srcOrd="0" destOrd="0" presId="urn:microsoft.com/office/officeart/2005/8/layout/arrow5"/>
    <dgm:cxn modelId="{493ED46D-91DF-814C-BEF9-5831351EC65F}" type="presParOf" srcId="{A23E461A-8B26-6E4A-AE2A-A7AC2F0769B3}" destId="{BEC781A2-EE7F-E24F-9EC6-E7DDB3FEDD15}" srcOrd="0" destOrd="0" presId="urn:microsoft.com/office/officeart/2005/8/layout/arrow5"/>
    <dgm:cxn modelId="{7BB8D508-E8C1-1044-BCFD-A36D06842DA9}" type="presParOf" srcId="{A23E461A-8B26-6E4A-AE2A-A7AC2F0769B3}" destId="{938D7665-3121-E04E-BF0C-8F5B80FA9062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BBD7E2B-579F-ED46-840D-0C87FCFDDA71}" type="doc">
      <dgm:prSet loTypeId="urn:microsoft.com/office/officeart/2005/8/layout/arrow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1817F36D-59CD-DE4E-A78C-E384095E5E97}">
      <dgm:prSet phldrT="[Text]"/>
      <dgm:spPr>
        <a:solidFill>
          <a:schemeClr val="accent3"/>
        </a:solidFill>
      </dgm:spPr>
      <dgm:t>
        <a:bodyPr/>
        <a:lstStyle/>
        <a:p>
          <a:r>
            <a:rPr lang="en-GB" dirty="0"/>
            <a:t>replenishing</a:t>
          </a:r>
        </a:p>
      </dgm:t>
    </dgm:pt>
    <dgm:pt modelId="{A179D4BB-A69D-884E-BFE4-DC5177BF668B}" type="parTrans" cxnId="{D7B4D5A0-87AD-D944-8084-C83F479663A0}">
      <dgm:prSet/>
      <dgm:spPr/>
      <dgm:t>
        <a:bodyPr/>
        <a:lstStyle/>
        <a:p>
          <a:endParaRPr lang="en-GB"/>
        </a:p>
      </dgm:t>
    </dgm:pt>
    <dgm:pt modelId="{9B2949F0-FD15-CA42-BC3A-E14E911FFDDF}" type="sibTrans" cxnId="{D7B4D5A0-87AD-D944-8084-C83F479663A0}">
      <dgm:prSet/>
      <dgm:spPr/>
      <dgm:t>
        <a:bodyPr/>
        <a:lstStyle/>
        <a:p>
          <a:endParaRPr lang="en-GB"/>
        </a:p>
      </dgm:t>
    </dgm:pt>
    <dgm:pt modelId="{AD593113-58B3-4840-BF68-39AC11000487}">
      <dgm:prSet phldrT="[Text]"/>
      <dgm:spPr>
        <a:solidFill>
          <a:schemeClr val="accent4"/>
        </a:solidFill>
      </dgm:spPr>
      <dgm:t>
        <a:bodyPr/>
        <a:lstStyle/>
        <a:p>
          <a:r>
            <a:rPr lang="en-GB" dirty="0"/>
            <a:t>depletion</a:t>
          </a:r>
        </a:p>
      </dgm:t>
    </dgm:pt>
    <dgm:pt modelId="{9FFA4B8A-BAA4-6445-B8BD-77348A129857}" type="parTrans" cxnId="{120CE239-0ADF-D14E-B7D7-4ACE4B4D511D}">
      <dgm:prSet/>
      <dgm:spPr/>
      <dgm:t>
        <a:bodyPr/>
        <a:lstStyle/>
        <a:p>
          <a:endParaRPr lang="en-GB"/>
        </a:p>
      </dgm:t>
    </dgm:pt>
    <dgm:pt modelId="{08716E52-D24D-FC4B-BC06-8E432B7599B8}" type="sibTrans" cxnId="{120CE239-0ADF-D14E-B7D7-4ACE4B4D511D}">
      <dgm:prSet/>
      <dgm:spPr/>
      <dgm:t>
        <a:bodyPr/>
        <a:lstStyle/>
        <a:p>
          <a:endParaRPr lang="en-GB"/>
        </a:p>
      </dgm:t>
    </dgm:pt>
    <dgm:pt modelId="{A23E461A-8B26-6E4A-AE2A-A7AC2F0769B3}" type="pres">
      <dgm:prSet presAssocID="{ABBD7E2B-579F-ED46-840D-0C87FCFDDA71}" presName="diagram" presStyleCnt="0">
        <dgm:presLayoutVars>
          <dgm:dir/>
          <dgm:resizeHandles val="exact"/>
        </dgm:presLayoutVars>
      </dgm:prSet>
      <dgm:spPr/>
    </dgm:pt>
    <dgm:pt modelId="{BEC781A2-EE7F-E24F-9EC6-E7DDB3FEDD15}" type="pres">
      <dgm:prSet presAssocID="{1817F36D-59CD-DE4E-A78C-E384095E5E97}" presName="arrow" presStyleLbl="node1" presStyleIdx="0" presStyleCnt="2" custScaleX="46474" custScaleY="100125" custRadScaleRad="103824" custRadScaleInc="-8751">
        <dgm:presLayoutVars>
          <dgm:bulletEnabled val="1"/>
        </dgm:presLayoutVars>
      </dgm:prSet>
      <dgm:spPr/>
    </dgm:pt>
    <dgm:pt modelId="{938D7665-3121-E04E-BF0C-8F5B80FA9062}" type="pres">
      <dgm:prSet presAssocID="{AD593113-58B3-4840-BF68-39AC11000487}" presName="arrow" presStyleLbl="node1" presStyleIdx="1" presStyleCnt="2" custScaleX="104380" custScaleY="100205" custRadScaleRad="71465" custRadScaleInc="1118">
        <dgm:presLayoutVars>
          <dgm:bulletEnabled val="1"/>
        </dgm:presLayoutVars>
      </dgm:prSet>
      <dgm:spPr/>
    </dgm:pt>
  </dgm:ptLst>
  <dgm:cxnLst>
    <dgm:cxn modelId="{03C47C21-13CF-AD4D-A26D-A7F640EF4639}" type="presOf" srcId="{AD593113-58B3-4840-BF68-39AC11000487}" destId="{938D7665-3121-E04E-BF0C-8F5B80FA9062}" srcOrd="0" destOrd="0" presId="urn:microsoft.com/office/officeart/2005/8/layout/arrow5"/>
    <dgm:cxn modelId="{120CE239-0ADF-D14E-B7D7-4ACE4B4D511D}" srcId="{ABBD7E2B-579F-ED46-840D-0C87FCFDDA71}" destId="{AD593113-58B3-4840-BF68-39AC11000487}" srcOrd="1" destOrd="0" parTransId="{9FFA4B8A-BAA4-6445-B8BD-77348A129857}" sibTransId="{08716E52-D24D-FC4B-BC06-8E432B7599B8}"/>
    <dgm:cxn modelId="{5DC85E82-1893-C545-B55E-1F13839524FD}" type="presOf" srcId="{ABBD7E2B-579F-ED46-840D-0C87FCFDDA71}" destId="{A23E461A-8B26-6E4A-AE2A-A7AC2F0769B3}" srcOrd="0" destOrd="0" presId="urn:microsoft.com/office/officeart/2005/8/layout/arrow5"/>
    <dgm:cxn modelId="{D7B4D5A0-87AD-D944-8084-C83F479663A0}" srcId="{ABBD7E2B-579F-ED46-840D-0C87FCFDDA71}" destId="{1817F36D-59CD-DE4E-A78C-E384095E5E97}" srcOrd="0" destOrd="0" parTransId="{A179D4BB-A69D-884E-BFE4-DC5177BF668B}" sibTransId="{9B2949F0-FD15-CA42-BC3A-E14E911FFDDF}"/>
    <dgm:cxn modelId="{30332ACD-00F7-2C4F-9CBE-40C6FD3B8400}" type="presOf" srcId="{1817F36D-59CD-DE4E-A78C-E384095E5E97}" destId="{BEC781A2-EE7F-E24F-9EC6-E7DDB3FEDD15}" srcOrd="0" destOrd="0" presId="urn:microsoft.com/office/officeart/2005/8/layout/arrow5"/>
    <dgm:cxn modelId="{493ED46D-91DF-814C-BEF9-5831351EC65F}" type="presParOf" srcId="{A23E461A-8B26-6E4A-AE2A-A7AC2F0769B3}" destId="{BEC781A2-EE7F-E24F-9EC6-E7DDB3FEDD15}" srcOrd="0" destOrd="0" presId="urn:microsoft.com/office/officeart/2005/8/layout/arrow5"/>
    <dgm:cxn modelId="{7BB8D508-E8C1-1044-BCFD-A36D06842DA9}" type="presParOf" srcId="{A23E461A-8B26-6E4A-AE2A-A7AC2F0769B3}" destId="{938D7665-3121-E04E-BF0C-8F5B80FA9062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8B735B-DD91-4C49-A385-DEDF45658CAB}">
      <dsp:nvSpPr>
        <dsp:cNvPr id="0" name=""/>
        <dsp:cNvSpPr/>
      </dsp:nvSpPr>
      <dsp:spPr>
        <a:xfrm>
          <a:off x="0" y="1029555"/>
          <a:ext cx="7873800" cy="1146342"/>
        </a:xfrm>
        <a:prstGeom prst="rightArrow">
          <a:avLst>
            <a:gd name="adj1" fmla="val 5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18198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Food</a:t>
          </a:r>
        </a:p>
      </dsp:txBody>
      <dsp:txXfrm>
        <a:off x="0" y="1316141"/>
        <a:ext cx="7587215" cy="573171"/>
      </dsp:txXfrm>
    </dsp:sp>
    <dsp:sp modelId="{B8E447CB-6328-E14F-A94A-7917E0A8F893}">
      <dsp:nvSpPr>
        <dsp:cNvPr id="0" name=""/>
        <dsp:cNvSpPr/>
      </dsp:nvSpPr>
      <dsp:spPr>
        <a:xfrm>
          <a:off x="1814910" y="1411440"/>
          <a:ext cx="6058889" cy="1146342"/>
        </a:xfrm>
        <a:prstGeom prst="rightArrow">
          <a:avLst>
            <a:gd name="adj1" fmla="val 5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18198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Wood</a:t>
          </a:r>
        </a:p>
      </dsp:txBody>
      <dsp:txXfrm>
        <a:off x="1814910" y="1698026"/>
        <a:ext cx="5772304" cy="573171"/>
      </dsp:txXfrm>
    </dsp:sp>
    <dsp:sp modelId="{641F2DC3-D12C-E34C-ABDF-769ADB6325E8}">
      <dsp:nvSpPr>
        <dsp:cNvPr id="0" name=""/>
        <dsp:cNvSpPr/>
      </dsp:nvSpPr>
      <dsp:spPr>
        <a:xfrm>
          <a:off x="3629821" y="1793554"/>
          <a:ext cx="4243978" cy="1146342"/>
        </a:xfrm>
        <a:prstGeom prst="rightArrow">
          <a:avLst>
            <a:gd name="adj1" fmla="val 5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18198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Coal</a:t>
          </a:r>
        </a:p>
      </dsp:txBody>
      <dsp:txXfrm>
        <a:off x="3629821" y="2080140"/>
        <a:ext cx="3957393" cy="573171"/>
      </dsp:txXfrm>
    </dsp:sp>
    <dsp:sp modelId="{C2073F7C-72F9-4044-B263-1CC1E1005420}">
      <dsp:nvSpPr>
        <dsp:cNvPr id="0" name=""/>
        <dsp:cNvSpPr/>
      </dsp:nvSpPr>
      <dsp:spPr>
        <a:xfrm>
          <a:off x="5444732" y="2175439"/>
          <a:ext cx="2429067" cy="1146342"/>
        </a:xfrm>
        <a:prstGeom prst="rightArrow">
          <a:avLst>
            <a:gd name="adj1" fmla="val 5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254000" bIns="181982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Oil / gas</a:t>
          </a:r>
        </a:p>
      </dsp:txBody>
      <dsp:txXfrm>
        <a:off x="5444732" y="2462025"/>
        <a:ext cx="2142482" cy="5731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655DBD-266D-5F40-991B-5D19A4A400DE}">
      <dsp:nvSpPr>
        <dsp:cNvPr id="0" name=""/>
        <dsp:cNvSpPr/>
      </dsp:nvSpPr>
      <dsp:spPr>
        <a:xfrm>
          <a:off x="741617" y="631507"/>
          <a:ext cx="2710161" cy="941203"/>
        </a:xfrm>
        <a:prstGeom prst="ellipse">
          <a:avLst/>
        </a:prstGeom>
        <a:solidFill>
          <a:schemeClr val="dk2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1B336E-608F-E54D-8E63-D3902D695166}">
      <dsp:nvSpPr>
        <dsp:cNvPr id="0" name=""/>
        <dsp:cNvSpPr/>
      </dsp:nvSpPr>
      <dsp:spPr>
        <a:xfrm>
          <a:off x="1838287" y="2765047"/>
          <a:ext cx="525225" cy="980848"/>
        </a:xfrm>
        <a:prstGeom prst="downArrow">
          <a:avLst/>
        </a:prstGeom>
        <a:solidFill>
          <a:schemeClr val="accent3"/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A38415-A4C6-2C4A-AA18-9B2F08749DF7}">
      <dsp:nvSpPr>
        <dsp:cNvPr id="0" name=""/>
        <dsp:cNvSpPr/>
      </dsp:nvSpPr>
      <dsp:spPr>
        <a:xfrm>
          <a:off x="818754" y="3716309"/>
          <a:ext cx="2521080" cy="6302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Useful work</a:t>
          </a:r>
        </a:p>
      </dsp:txBody>
      <dsp:txXfrm>
        <a:off x="818754" y="3716309"/>
        <a:ext cx="2521080" cy="630270"/>
      </dsp:txXfrm>
    </dsp:sp>
    <dsp:sp modelId="{DEFF77E4-8EA7-CD48-9CB0-DF00C502F982}">
      <dsp:nvSpPr>
        <dsp:cNvPr id="0" name=""/>
        <dsp:cNvSpPr/>
      </dsp:nvSpPr>
      <dsp:spPr>
        <a:xfrm>
          <a:off x="1726939" y="1645401"/>
          <a:ext cx="945405" cy="94540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Wood</a:t>
          </a:r>
        </a:p>
      </dsp:txBody>
      <dsp:txXfrm>
        <a:off x="1865390" y="1783852"/>
        <a:ext cx="668503" cy="668503"/>
      </dsp:txXfrm>
    </dsp:sp>
    <dsp:sp modelId="{88AD0080-0FE2-DD40-AD4A-9790E2A1F5F5}">
      <dsp:nvSpPr>
        <dsp:cNvPr id="0" name=""/>
        <dsp:cNvSpPr/>
      </dsp:nvSpPr>
      <dsp:spPr>
        <a:xfrm>
          <a:off x="1050449" y="936138"/>
          <a:ext cx="945405" cy="94540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Coal</a:t>
          </a:r>
        </a:p>
      </dsp:txBody>
      <dsp:txXfrm>
        <a:off x="1188900" y="1074589"/>
        <a:ext cx="668503" cy="668503"/>
      </dsp:txXfrm>
    </dsp:sp>
    <dsp:sp modelId="{35B86E37-89FE-C849-BED0-10BD0623F0C6}">
      <dsp:nvSpPr>
        <dsp:cNvPr id="0" name=""/>
        <dsp:cNvSpPr/>
      </dsp:nvSpPr>
      <dsp:spPr>
        <a:xfrm>
          <a:off x="2016864" y="707560"/>
          <a:ext cx="945405" cy="94540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Oil</a:t>
          </a:r>
        </a:p>
      </dsp:txBody>
      <dsp:txXfrm>
        <a:off x="2155315" y="846011"/>
        <a:ext cx="668503" cy="668503"/>
      </dsp:txXfrm>
    </dsp:sp>
    <dsp:sp modelId="{4DE2DEA9-7A01-3F44-A7E0-59C6CC7272D5}">
      <dsp:nvSpPr>
        <dsp:cNvPr id="0" name=""/>
        <dsp:cNvSpPr/>
      </dsp:nvSpPr>
      <dsp:spPr>
        <a:xfrm>
          <a:off x="630269" y="515958"/>
          <a:ext cx="2941260" cy="2353008"/>
        </a:xfrm>
        <a:prstGeom prst="funnel">
          <a:avLst/>
        </a:prstGeom>
        <a:solidFill>
          <a:schemeClr val="lt2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0D5C04-B655-7546-A188-5892EBB0ED0C}">
      <dsp:nvSpPr>
        <dsp:cNvPr id="0" name=""/>
        <dsp:cNvSpPr/>
      </dsp:nvSpPr>
      <dsp:spPr>
        <a:xfrm>
          <a:off x="2222" y="0"/>
          <a:ext cx="3457175" cy="373616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936" tIns="376936" rIns="376936" bIns="376936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300" kern="1200" dirty="0"/>
            <a:t>Too slow</a:t>
          </a:r>
        </a:p>
      </dsp:txBody>
      <dsp:txXfrm>
        <a:off x="2222" y="1494464"/>
        <a:ext cx="3457175" cy="1494464"/>
      </dsp:txXfrm>
    </dsp:sp>
    <dsp:sp modelId="{65510802-B2C3-3D44-93CD-87B9F408E253}">
      <dsp:nvSpPr>
        <dsp:cNvPr id="0" name=""/>
        <dsp:cNvSpPr/>
      </dsp:nvSpPr>
      <dsp:spPr>
        <a:xfrm>
          <a:off x="1108738" y="224169"/>
          <a:ext cx="1244141" cy="1244141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815471-212B-584A-97B3-CB34C42F745F}">
      <dsp:nvSpPr>
        <dsp:cNvPr id="0" name=""/>
        <dsp:cNvSpPr/>
      </dsp:nvSpPr>
      <dsp:spPr>
        <a:xfrm>
          <a:off x="3563112" y="0"/>
          <a:ext cx="3457175" cy="373616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936" tIns="376936" rIns="376936" bIns="376936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300" kern="1200" dirty="0"/>
            <a:t>Just right</a:t>
          </a:r>
        </a:p>
      </dsp:txBody>
      <dsp:txXfrm>
        <a:off x="3563112" y="1494464"/>
        <a:ext cx="3457175" cy="1494464"/>
      </dsp:txXfrm>
    </dsp:sp>
    <dsp:sp modelId="{30A430FD-41CB-654F-9115-AECB22D3417A}">
      <dsp:nvSpPr>
        <dsp:cNvPr id="0" name=""/>
        <dsp:cNvSpPr/>
      </dsp:nvSpPr>
      <dsp:spPr>
        <a:xfrm>
          <a:off x="4669629" y="224169"/>
          <a:ext cx="1244141" cy="1244141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EEF891-F60E-974D-BB8D-7F54B7C5EBD7}">
      <dsp:nvSpPr>
        <dsp:cNvPr id="0" name=""/>
        <dsp:cNvSpPr/>
      </dsp:nvSpPr>
      <dsp:spPr>
        <a:xfrm>
          <a:off x="7124002" y="0"/>
          <a:ext cx="3457175" cy="373616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6936" tIns="376936" rIns="376936" bIns="376936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300" kern="1200" dirty="0"/>
            <a:t>Too fast</a:t>
          </a:r>
        </a:p>
      </dsp:txBody>
      <dsp:txXfrm>
        <a:off x="7124002" y="1494464"/>
        <a:ext cx="3457175" cy="1494464"/>
      </dsp:txXfrm>
    </dsp:sp>
    <dsp:sp modelId="{548092BA-A131-754D-B5FB-00F186501959}">
      <dsp:nvSpPr>
        <dsp:cNvPr id="0" name=""/>
        <dsp:cNvSpPr/>
      </dsp:nvSpPr>
      <dsp:spPr>
        <a:xfrm>
          <a:off x="8230519" y="224169"/>
          <a:ext cx="1244141" cy="1244141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E10C03-EADF-5C4B-B631-3B129725CF1B}">
      <dsp:nvSpPr>
        <dsp:cNvPr id="0" name=""/>
        <dsp:cNvSpPr/>
      </dsp:nvSpPr>
      <dsp:spPr>
        <a:xfrm>
          <a:off x="423335" y="2988929"/>
          <a:ext cx="9736728" cy="560424"/>
        </a:xfrm>
        <a:prstGeom prst="left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C781A2-EE7F-E24F-9EC6-E7DDB3FEDD15}">
      <dsp:nvSpPr>
        <dsp:cNvPr id="0" name=""/>
        <dsp:cNvSpPr/>
      </dsp:nvSpPr>
      <dsp:spPr>
        <a:xfrm rot="16200000">
          <a:off x="335" y="3"/>
          <a:ext cx="998226" cy="999474"/>
        </a:xfrm>
        <a:prstGeom prst="downArrow">
          <a:avLst>
            <a:gd name="adj1" fmla="val 50000"/>
            <a:gd name="adj2" fmla="val 35000"/>
          </a:avLst>
        </a:prstGeom>
        <a:solidFill>
          <a:schemeClr val="accent3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replenishing</a:t>
          </a:r>
        </a:p>
      </dsp:txBody>
      <dsp:txXfrm rot="5400000">
        <a:off x="-288" y="250183"/>
        <a:ext cx="824784" cy="499113"/>
      </dsp:txXfrm>
    </dsp:sp>
    <dsp:sp modelId="{938D7665-3121-E04E-BF0C-8F5B80FA9062}">
      <dsp:nvSpPr>
        <dsp:cNvPr id="0" name=""/>
        <dsp:cNvSpPr/>
      </dsp:nvSpPr>
      <dsp:spPr>
        <a:xfrm rot="5400000">
          <a:off x="1306249" y="-623"/>
          <a:ext cx="998226" cy="999474"/>
        </a:xfrm>
        <a:prstGeom prst="downArrow">
          <a:avLst>
            <a:gd name="adj1" fmla="val 50000"/>
            <a:gd name="adj2" fmla="val 35000"/>
          </a:avLst>
        </a:prstGeom>
        <a:solidFill>
          <a:schemeClr val="accent4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depletion</a:t>
          </a:r>
        </a:p>
      </dsp:txBody>
      <dsp:txXfrm rot="-5400000">
        <a:off x="1480316" y="249557"/>
        <a:ext cx="824784" cy="49911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C781A2-EE7F-E24F-9EC6-E7DDB3FEDD15}">
      <dsp:nvSpPr>
        <dsp:cNvPr id="0" name=""/>
        <dsp:cNvSpPr/>
      </dsp:nvSpPr>
      <dsp:spPr>
        <a:xfrm rot="16200000">
          <a:off x="113754" y="225360"/>
          <a:ext cx="427798" cy="921662"/>
        </a:xfrm>
        <a:prstGeom prst="downArrow">
          <a:avLst>
            <a:gd name="adj1" fmla="val 50000"/>
            <a:gd name="adj2" fmla="val 35000"/>
          </a:avLst>
        </a:prstGeom>
        <a:solidFill>
          <a:schemeClr val="accent3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784" tIns="49784" rIns="49784" bIns="49784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700" kern="1200" dirty="0"/>
            <a:t>replenishing</a:t>
          </a:r>
        </a:p>
      </dsp:txBody>
      <dsp:txXfrm rot="5400000">
        <a:off x="-133178" y="579241"/>
        <a:ext cx="846797" cy="213899"/>
      </dsp:txXfrm>
    </dsp:sp>
    <dsp:sp modelId="{938D7665-3121-E04E-BF0C-8F5B80FA9062}">
      <dsp:nvSpPr>
        <dsp:cNvPr id="0" name=""/>
        <dsp:cNvSpPr/>
      </dsp:nvSpPr>
      <dsp:spPr>
        <a:xfrm rot="5400000">
          <a:off x="1211993" y="500"/>
          <a:ext cx="960830" cy="922399"/>
        </a:xfrm>
        <a:prstGeom prst="downArrow">
          <a:avLst>
            <a:gd name="adj1" fmla="val 50000"/>
            <a:gd name="adj2" fmla="val 35000"/>
          </a:avLst>
        </a:prstGeom>
        <a:solidFill>
          <a:schemeClr val="accent4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784" tIns="49784" rIns="49784" bIns="49784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700" kern="1200" dirty="0"/>
            <a:t>depletion</a:t>
          </a:r>
        </a:p>
      </dsp:txBody>
      <dsp:txXfrm rot="-5400000">
        <a:off x="1392629" y="221493"/>
        <a:ext cx="760979" cy="4804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18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g>
</file>

<file path=ppt/media/media1.m4a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A5F793-040D-4334-A76B-6D2115FD185A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4A3ADB-822E-4A02-9EE9-B16BB61BA8B1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132239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Humans depend 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4A3ADB-822E-4A02-9EE9-B16BB61BA8B1}" type="slidenum">
              <a:rPr lang="en-HK" smtClean="0"/>
              <a:t>2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311486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1" baseline="0" dirty="0">
                <a:solidFill>
                  <a:schemeClr val="accent6"/>
                </a:solidFill>
                <a:latin typeface="+mn-lt"/>
              </a:rPr>
              <a:t>Food feeds muscles, and that’s all we’ve got at the beginning.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1" baseline="0" dirty="0">
                <a:solidFill>
                  <a:schemeClr val="accent6"/>
                </a:solidFill>
                <a:latin typeface="+mn-lt"/>
              </a:rPr>
              <a:t>We chop ‘</a:t>
            </a:r>
            <a:r>
              <a:rPr lang="en-GB" sz="1200" b="0" i="1" baseline="0" dirty="0" err="1">
                <a:solidFill>
                  <a:schemeClr val="accent6"/>
                </a:solidFill>
                <a:latin typeface="+mn-lt"/>
              </a:rPr>
              <a:t>em</a:t>
            </a:r>
            <a:r>
              <a:rPr lang="en-GB" sz="1200" b="0" i="1" baseline="0" dirty="0">
                <a:solidFill>
                  <a:schemeClr val="accent6"/>
                </a:solidFill>
                <a:latin typeface="+mn-lt"/>
              </a:rPr>
              <a:t>, we burn ‘</a:t>
            </a:r>
            <a:r>
              <a:rPr lang="en-GB" sz="1200" b="0" i="1" baseline="0" dirty="0" err="1">
                <a:solidFill>
                  <a:schemeClr val="accent6"/>
                </a:solidFill>
                <a:latin typeface="+mn-lt"/>
              </a:rPr>
              <a:t>em</a:t>
            </a:r>
            <a:r>
              <a:rPr lang="en-GB" sz="1200" b="0" i="1" baseline="0" dirty="0">
                <a:solidFill>
                  <a:schemeClr val="accent6"/>
                </a:solidFill>
                <a:latin typeface="+mn-lt"/>
              </a:rPr>
              <a:t> for fire.</a:t>
            </a:r>
            <a:endParaRPr lang="en-GB" sz="1200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1" baseline="0" dirty="0">
                <a:solidFill>
                  <a:schemeClr val="accent6"/>
                </a:solidFill>
                <a:latin typeface="+mn-lt"/>
              </a:rPr>
              <a:t>It’s dirty, but it gets the job done and the Brits around the world.</a:t>
            </a:r>
            <a:endParaRPr lang="en-GB" sz="1200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1" baseline="0" dirty="0">
                <a:solidFill>
                  <a:schemeClr val="accent6"/>
                </a:solidFill>
              </a:rPr>
              <a:t>Cleaner, provided you fight the wars needed to get them.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4A3ADB-822E-4A02-9EE9-B16BB61BA8B1}" type="slidenum">
              <a:rPr lang="en-HK" smtClean="0"/>
              <a:t>3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34292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7CF9B-A853-4DAE-8162-B951AAC469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A15106-8B26-404C-8DD3-18016BC26C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BFE23-93A8-4A41-A84A-546195AEE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4D7A7-8C27-43A0-9EA1-2410D5F77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5298C-0080-4DAA-8620-BF683783B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6335917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7C9A5-4458-4CF6-9C24-68C21A4E3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B21B18-766D-432B-821F-3D5CEE8659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7F221-A872-4C25-88A3-90C496795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BBD23-04B2-40DF-B950-7B2F92763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7F263-4FA4-4306-8486-5BC165A0D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195087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299A11-C793-4D63-BDC3-8007FE0EF2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63DF79-5634-4B44-92C6-F316D53C9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EE77C-2DA9-4044-9516-FD2471EA8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37D2C-BDF6-444A-BCE0-45B1B7F78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EFE9B-4EBA-4EAE-9128-E7F5CA544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4488105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D7103-7D3D-4DA0-BD59-970E283D8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0C592-2991-4541-9771-450B7FEC1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916C5-082B-4AE9-9F98-A7DCE64C5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E9AFA-B797-4A9E-9B2E-E00158AF6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33366-E395-4B6C-A61D-51FF17B1E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150752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CC51B-5BF5-4E31-811E-C8A3AD0E4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C4FFE-6C67-4DDA-A16E-EAE4A3202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F6724-B537-44D8-A7C9-8B7F1D0CF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C6AEB-AC88-436B-94FA-518FA4FE5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A9DCA-60B2-4C37-8C7A-7E46748AB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188198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AAB65-5B16-47A1-87DA-AAF2A378E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B8B2A-DD89-42F9-8F48-86AE73314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4E6878-0A1E-4957-BB85-BB8CD105B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013DAC-D977-42CC-B86D-A26C58581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76B16B-6E4F-47E2-8C91-B3364B53E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5D717-A32D-4569-AC36-43A72AF42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4712249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281C-001B-4C81-9C1B-AAB1DAAD3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5DF17-1681-4D1D-8706-D6549ADFA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5A8874-5823-40AE-A7BE-397473405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CE5258-A6E4-4830-8DEA-5C92C9665C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AB2FDD-6EE1-44C0-A60E-46C8C6417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2FFEA7-E216-411F-AF3A-AA5DCDA78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BC56EE-A4B6-495A-80EE-364E365A9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49A4E8-CC07-48A5-BF1B-E9939864A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2236260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777AD-698F-458B-A642-3C8D3666E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713C8-9DF0-4FA7-B1CB-4CE567B1A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E14C4-EE54-4530-AD92-FA033482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B03512-1C7D-433D-B50B-D95112B6B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5512042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992D9C-62E9-4187-AAED-8649ECA58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FFA10-317D-4905-B3F3-6B7BDC7B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B08516-169B-49B2-968E-7A3EB0EEA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1926573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43180-14AC-4EE7-A691-7F3B1EA0B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FC90F-84BA-4DF8-A2C3-F7B1CFD84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91287F-89E6-4C54-97DD-784E40E8DC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1B204-6184-4416-9E1C-C3D6B18C6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776E5C-7601-4A1C-81C0-246BB347A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8AF8C-78DB-4C01-9296-9F8B418A9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521904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39E1-2DB0-44B7-B0EC-3F6FA584B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A4C65E-5B58-4CBF-AC10-FD2946067E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D32760-A195-4522-8817-97352046D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B31501-E87D-4C46-94D3-34336C477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B465E-342A-4A5D-85DD-A5A2F53E9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3D560B-4CCC-4ECF-815E-A1E69A58C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5129019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539D06-7072-4899-A94C-12DFFB72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A7953-5381-4307-9001-46678177C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D82D5-4C58-496B-BEA0-6D0AF62039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D3581-A9FC-481C-B2B0-4319D57971FB}" type="datetimeFigureOut">
              <a:rPr lang="en-HK" smtClean="0"/>
              <a:t>25/2/2020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D4D95-FB8B-4444-A663-E5F72BFB29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1D5D4-9434-4C61-9ACF-F97B5E9830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FA12F1-8F0C-48F9-B5D3-CDFD4C2184A2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543797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em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5.jpe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4.jpeg"/><Relationship Id="rId4" Type="http://schemas.openxmlformats.org/officeDocument/2006/relationships/diagramLayout" Target="../diagrams/layout1.xml"/><Relationship Id="rId9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CE4F1-B6F7-BB46-B04F-9171B0C194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Energy: Fundamental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7F34CA-6BA7-094D-91FC-13C597B1BC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A4A8480-038B-6A48-946F-5843C121B8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107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712">
        <p159:morph option="byObject"/>
      </p:transition>
    </mc:Choice>
    <mc:Fallback>
      <p:transition spd="slow" advTm="67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44897-9A4A-2644-9A74-F445B9E4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 of energy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35E808-275D-D741-A04E-F3F08D8F0D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5500" y="2331250"/>
            <a:ext cx="5156200" cy="165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7AA45C-6679-1543-A3B3-DC511C4CB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5150" y="1447050"/>
            <a:ext cx="5676900" cy="723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18E331-9462-8641-A2A8-D47A2A6013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250" y="2278100"/>
            <a:ext cx="876300" cy="2921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C41253-44F8-3846-A817-D127BCA2F5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3850" y="2656650"/>
            <a:ext cx="266700" cy="2438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BCB8F5-0CA7-EC49-99F4-5A9EF16695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10050" y="2656650"/>
            <a:ext cx="114300" cy="254000"/>
          </a:xfrm>
          <a:prstGeom prst="rect">
            <a:avLst/>
          </a:prstGeom>
        </p:spPr>
      </p:pic>
      <p:pic>
        <p:nvPicPr>
          <p:cNvPr id="9" name="C - energy dispersion.mp4" descr="C - energy dispersion.mp4">
            <a:hlinkClick r:id="" action="ppaction://media"/>
            <a:extLst>
              <a:ext uri="{FF2B5EF4-FFF2-40B4-BE49-F238E27FC236}">
                <a16:creationId xmlns:a16="http://schemas.microsoft.com/office/drawing/2014/main" id="{2C9CB07A-DEA1-C441-AC89-79ECED89CC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652800" y="3252875"/>
            <a:ext cx="5029413" cy="337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365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56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7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4CC1-0747-0544-A80E-D83A92FA3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efficiency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C9774-8E08-114F-8B54-6AA63B773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86375"/>
          </a:xfrm>
        </p:spPr>
        <p:txBody>
          <a:bodyPr/>
          <a:lstStyle/>
          <a:p>
            <a:r>
              <a:rPr lang="en-US" dirty="0"/>
              <a:t>Energy efficiency = output / input x 100%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BB6BFD-D443-8145-9B86-AE6911C34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449" y="3224363"/>
            <a:ext cx="10446145" cy="22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75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4BC50-3DE3-FD4B-A5C2-EDD3E80BE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6" name="ScreenFlow.mp4" descr="ScreenFlow.mp4">
            <a:hlinkClick r:id="" action="ppaction://media"/>
            <a:extLst>
              <a:ext uri="{FF2B5EF4-FFF2-40B4-BE49-F238E27FC236}">
                <a16:creationId xmlns:a16="http://schemas.microsoft.com/office/drawing/2014/main" id="{FCA7971A-F5EA-3241-A20D-36D8D83AA8D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11012" y="980693"/>
            <a:ext cx="6890587" cy="516747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B3690D-BAC3-5D4A-A6A8-C8F97F287E32}"/>
              </a:ext>
            </a:extLst>
          </p:cNvPr>
          <p:cNvSpPr txBox="1"/>
          <p:nvPr/>
        </p:nvSpPr>
        <p:spPr>
          <a:xfrm>
            <a:off x="838200" y="1825625"/>
            <a:ext cx="3847412" cy="28589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For coal, the following efficiencies were measured for home heating:</a:t>
            </a:r>
          </a:p>
          <a:p>
            <a:pPr marL="285750" indent="-285750">
              <a:buFontTx/>
              <a:buChar char="-"/>
            </a:pPr>
            <a:r>
              <a:rPr lang="en-US" dirty="0"/>
              <a:t>Extraction of raw material: 0.67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Processing: 0.92</a:t>
            </a:r>
          </a:p>
          <a:p>
            <a:pPr marL="285750" indent="-285750">
              <a:buFontTx/>
              <a:buChar char="-"/>
            </a:pPr>
            <a:r>
              <a:rPr lang="en-US" dirty="0"/>
              <a:t>Transporting the fuel: 0.98</a:t>
            </a:r>
          </a:p>
          <a:p>
            <a:pPr marL="285750" indent="-285750">
              <a:buFontTx/>
              <a:buChar char="-"/>
            </a:pPr>
            <a:r>
              <a:rPr lang="en-US" dirty="0"/>
              <a:t>Chem-&gt; electricity in power plant: 0.35</a:t>
            </a:r>
          </a:p>
          <a:p>
            <a:pPr marL="285750" indent="-285750">
              <a:buFontTx/>
              <a:buChar char="-"/>
            </a:pPr>
            <a:r>
              <a:rPr lang="en-US" dirty="0"/>
              <a:t>Transmission to house + heating: 0.90</a:t>
            </a:r>
          </a:p>
          <a:p>
            <a:endParaRPr lang="en-US" dirty="0"/>
          </a:p>
          <a:p>
            <a:r>
              <a:rPr lang="en-US" dirty="0"/>
              <a:t>Calculate the energy efficiency.</a:t>
            </a:r>
          </a:p>
        </p:txBody>
      </p:sp>
    </p:spTree>
    <p:extLst>
      <p:ext uri="{BB962C8B-B14F-4D97-AF65-F5344CB8AC3E}">
        <p14:creationId xmlns:p14="http://schemas.microsoft.com/office/powerpoint/2010/main" val="2093946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06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E30408B7-02B2-4EC4-8EE8-B53E74642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FC117A00-E1E3-4C50-9444-14FB2BC77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233674"/>
            <a:ext cx="12192000" cy="26243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E6E75-61C2-194E-81FE-5831A40C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4428318"/>
            <a:ext cx="8508512" cy="12740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Energy concentration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2A9D23-2FEA-C94B-98C9-A25DABA42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5200" y="5722967"/>
            <a:ext cx="8515793" cy="4297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Energy density &amp; specific energy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CA30F3A-949D-4014-A5BD-809F81E84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08171" y="4641753"/>
            <a:ext cx="1128382" cy="847206"/>
            <a:chOff x="8183879" y="1000124"/>
            <a:chExt cx="1562267" cy="117297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486C148-F247-4847-8096-6992A8A97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05C5920-B89E-417C-9583-B3DC913ADD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6AA5178-ABA6-B545-A2B8-639547D67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2106777"/>
            <a:ext cx="9398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8077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7D21-7403-DA40-B32D-954891B4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definition of energy concentration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84CC3-BE1B-6445-B009-2EBCB64E9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603400" cy="4351338"/>
          </a:xfrm>
        </p:spPr>
        <p:txBody>
          <a:bodyPr/>
          <a:lstStyle/>
          <a:p>
            <a:r>
              <a:rPr lang="en-US" dirty="0"/>
              <a:t>By volume</a:t>
            </a:r>
          </a:p>
          <a:p>
            <a:pPr lvl="1"/>
            <a:r>
              <a:rPr lang="en-US" i="1" dirty="0"/>
              <a:t>Energy density</a:t>
            </a:r>
            <a:r>
              <a:rPr lang="en-US" dirty="0"/>
              <a:t>: E/</a:t>
            </a:r>
            <a:r>
              <a:rPr lang="en-US" b="1" dirty="0">
                <a:solidFill>
                  <a:schemeClr val="accent5"/>
                </a:solidFill>
              </a:rPr>
              <a:t>v</a:t>
            </a:r>
          </a:p>
          <a:p>
            <a:r>
              <a:rPr lang="en-US" dirty="0"/>
              <a:t>By mass</a:t>
            </a:r>
          </a:p>
          <a:p>
            <a:pPr lvl="1"/>
            <a:r>
              <a:rPr lang="en-US" i="1" dirty="0"/>
              <a:t>Specific energy</a:t>
            </a:r>
            <a:r>
              <a:rPr lang="en-US" dirty="0"/>
              <a:t>: E/</a:t>
            </a:r>
            <a:r>
              <a:rPr lang="en-US" b="1" dirty="0">
                <a:solidFill>
                  <a:schemeClr val="accent1"/>
                </a:solidFill>
              </a:rPr>
              <a:t>m</a:t>
            </a:r>
            <a:endParaRPr lang="en-US" b="1" i="1" dirty="0">
              <a:solidFill>
                <a:schemeClr val="accent1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6438DFC-9CC6-9540-8BE3-E19D67187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0826" y="1308875"/>
            <a:ext cx="8290799" cy="51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3762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E30408B7-02B2-4EC4-8EE8-B53E74642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FC117A00-E1E3-4C50-9444-14FB2BC77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233674"/>
            <a:ext cx="12192000" cy="26243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E6E75-61C2-194E-81FE-5831A40C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4428318"/>
            <a:ext cx="8508512" cy="12740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Sustainability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2A9D23-2FEA-C94B-98C9-A25DABA42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5200" y="5722967"/>
            <a:ext cx="8515793" cy="4297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Metric for a renewable future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CA30F3A-949D-4014-A5BD-809F81E84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08171" y="4641753"/>
            <a:ext cx="1128382" cy="847206"/>
            <a:chOff x="8183879" y="1000124"/>
            <a:chExt cx="1562267" cy="117297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486C148-F247-4847-8096-6992A8A97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05C5920-B89E-417C-9583-B3DC913ADD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1448CF7-8424-2442-A373-F7A42BC31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3207046"/>
            <a:ext cx="94361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4792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AA08B-6080-F84C-9D47-04517B4B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Renewable energy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ED3B1CC-0857-8342-BB07-746E0F6D90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3620616"/>
              </p:ext>
            </p:extLst>
          </p:nvPr>
        </p:nvGraphicFramePr>
        <p:xfrm>
          <a:off x="6450388" y="3195900"/>
          <a:ext cx="2304812" cy="999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CBBC0-96E1-DF42-8AF3-9960DFC5616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 source is renewable if </a:t>
            </a:r>
          </a:p>
          <a:p>
            <a:r>
              <a:rPr lang="en-US" dirty="0"/>
              <a:t>Rate of replenishing &gt; rate of depletion</a:t>
            </a: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70E1DC1B-6637-144C-B490-B854138C3CF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9904219"/>
              </p:ext>
            </p:extLst>
          </p:nvPr>
        </p:nvGraphicFramePr>
        <p:xfrm>
          <a:off x="3829588" y="3195900"/>
          <a:ext cx="2513612" cy="92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520F186-3FEB-844B-A392-1ED48FFF0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4855276"/>
              </p:ext>
            </p:extLst>
          </p:nvPr>
        </p:nvGraphicFramePr>
        <p:xfrm>
          <a:off x="3904000" y="4271463"/>
          <a:ext cx="4757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8800">
                  <a:extLst>
                    <a:ext uri="{9D8B030D-6E8A-4147-A177-3AD203B41FA5}">
                      <a16:colId xmlns:a16="http://schemas.microsoft.com/office/drawing/2014/main" val="990015506"/>
                    </a:ext>
                  </a:extLst>
                </a:gridCol>
                <a:gridCol w="2378800">
                  <a:extLst>
                    <a:ext uri="{9D8B030D-6E8A-4147-A177-3AD203B41FA5}">
                      <a16:colId xmlns:a16="http://schemas.microsoft.com/office/drawing/2014/main" val="38740412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Non renewable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Renewable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030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297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39893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Geothermal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2235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9272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6609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DF7DF1-9E42-774E-81B7-C771D3844128}"/>
              </a:ext>
            </a:extLst>
          </p:cNvPr>
          <p:cNvSpPr txBox="1"/>
          <p:nvPr/>
        </p:nvSpPr>
        <p:spPr>
          <a:xfrm>
            <a:off x="2204400" y="1483200"/>
            <a:ext cx="77832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We can think thoughts wildly, but if we do not have the wherewithal to convert them into action, they will remain thoughts. </a:t>
            </a:r>
          </a:p>
          <a:p>
            <a:endParaRPr lang="en-US" sz="2500" dirty="0"/>
          </a:p>
          <a:p>
            <a:r>
              <a:rPr lang="en-US" sz="2500" dirty="0"/>
              <a:t>History acts in unpredictable ways.  Events in history, however, necessarily take on a structure or organization that must accord with their energetic components.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48654B-2943-B749-A93F-0E1E69F8F3BF}"/>
              </a:ext>
            </a:extLst>
          </p:cNvPr>
          <p:cNvSpPr txBox="1"/>
          <p:nvPr/>
        </p:nvSpPr>
        <p:spPr>
          <a:xfrm>
            <a:off x="7279200" y="4600800"/>
            <a:ext cx="363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/>
                </a:solidFill>
              </a:rPr>
              <a:t>Richard Adams (1982)</a:t>
            </a:r>
          </a:p>
        </p:txBody>
      </p:sp>
    </p:spTree>
    <p:extLst>
      <p:ext uri="{BB962C8B-B14F-4D97-AF65-F5344CB8AC3E}">
        <p14:creationId xmlns:p14="http://schemas.microsoft.com/office/powerpoint/2010/main" val="1478347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B1C08-EAF9-914E-ADEB-105DC55A7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and Civilization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835DDB5-59E7-4348-9CE0-A83379E987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2725465"/>
              </p:ext>
            </p:extLst>
          </p:nvPr>
        </p:nvGraphicFramePr>
        <p:xfrm>
          <a:off x="499800" y="3107224"/>
          <a:ext cx="78738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2FA236C6-8957-F34F-96C4-12DA3D005D54}"/>
              </a:ext>
            </a:extLst>
          </p:cNvPr>
          <p:cNvGrpSpPr/>
          <p:nvPr/>
        </p:nvGrpSpPr>
        <p:grpSpPr>
          <a:xfrm>
            <a:off x="8612384" y="4460616"/>
            <a:ext cx="2741416" cy="1529353"/>
            <a:chOff x="10430983" y="4475658"/>
            <a:chExt cx="2741416" cy="1529353"/>
          </a:xfrm>
        </p:grpSpPr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AC4BC206-A773-CE49-B89F-7A002EA77667}"/>
                </a:ext>
              </a:extLst>
            </p:cNvPr>
            <p:cNvSpPr/>
            <p:nvPr/>
          </p:nvSpPr>
          <p:spPr>
            <a:xfrm>
              <a:off x="10430983" y="4475658"/>
              <a:ext cx="2741416" cy="1529353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3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18" name="Right Arrow 4">
              <a:extLst>
                <a:ext uri="{FF2B5EF4-FFF2-40B4-BE49-F238E27FC236}">
                  <a16:creationId xmlns:a16="http://schemas.microsoft.com/office/drawing/2014/main" id="{653B4F42-D6AA-9648-B758-7E9ACDAE2F5E}"/>
                </a:ext>
              </a:extLst>
            </p:cNvPr>
            <p:cNvSpPr txBox="1"/>
            <p:nvPr/>
          </p:nvSpPr>
          <p:spPr>
            <a:xfrm>
              <a:off x="10622152" y="4944396"/>
              <a:ext cx="2359078" cy="7646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3820" tIns="83820" rIns="254000" bIns="242785" numCol="1" spcCol="1270" anchor="ctr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200" kern="1200" dirty="0"/>
                <a:t>Can we do better?</a:t>
              </a:r>
            </a:p>
          </p:txBody>
        </p:sp>
      </p:grpSp>
      <p:pic>
        <p:nvPicPr>
          <p:cNvPr id="6146" name="Picture 2" descr="Image result for chimpanzee eating">
            <a:extLst>
              <a:ext uri="{FF2B5EF4-FFF2-40B4-BE49-F238E27FC236}">
                <a16:creationId xmlns:a16="http://schemas.microsoft.com/office/drawing/2014/main" id="{002581B2-1718-B54A-978B-2B15B1BDA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800" y="1580752"/>
            <a:ext cx="3288000" cy="246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wood fire camp prehistoric">
            <a:extLst>
              <a:ext uri="{FF2B5EF4-FFF2-40B4-BE49-F238E27FC236}">
                <a16:creationId xmlns:a16="http://schemas.microsoft.com/office/drawing/2014/main" id="{5D657866-6AC6-184C-A28E-1B845AB73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1816" y="1526877"/>
            <a:ext cx="3821482" cy="2536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Image result for coal fired power plant">
            <a:extLst>
              <a:ext uri="{FF2B5EF4-FFF2-40B4-BE49-F238E27FC236}">
                <a16:creationId xmlns:a16="http://schemas.microsoft.com/office/drawing/2014/main" id="{92E33FE0-7438-714F-B3AE-1C5568243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55" y="1566497"/>
            <a:ext cx="3707510" cy="2363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Image result for coal engine">
            <a:extLst>
              <a:ext uri="{FF2B5EF4-FFF2-40B4-BE49-F238E27FC236}">
                <a16:creationId xmlns:a16="http://schemas.microsoft.com/office/drawing/2014/main" id="{18178B8C-353F-C94B-8B5A-F98859E56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55" y="1584491"/>
            <a:ext cx="3752869" cy="234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Image result for crude oil">
            <a:extLst>
              <a:ext uri="{FF2B5EF4-FFF2-40B4-BE49-F238E27FC236}">
                <a16:creationId xmlns:a16="http://schemas.microsoft.com/office/drawing/2014/main" id="{C51F7239-7AF9-6642-AE6F-C6572988D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7722" y="1580752"/>
            <a:ext cx="3747682" cy="2496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61D5739-E867-5546-AA17-460498E24E95}"/>
              </a:ext>
            </a:extLst>
          </p:cNvPr>
          <p:cNvSpPr txBox="1"/>
          <p:nvPr/>
        </p:nvSpPr>
        <p:spPr>
          <a:xfrm>
            <a:off x="4164765" y="6487143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Energy is a measurement of work done.</a:t>
            </a:r>
          </a:p>
        </p:txBody>
      </p:sp>
    </p:spTree>
    <p:extLst>
      <p:ext uri="{BB962C8B-B14F-4D97-AF65-F5344CB8AC3E}">
        <p14:creationId xmlns:p14="http://schemas.microsoft.com/office/powerpoint/2010/main" val="22067800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98B735B-DD91-4C49-A385-DEDF45658C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>
                                            <p:graphicEl>
                                              <a:dgm id="{998B735B-DD91-4C49-A385-DEDF45658C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998B735B-DD91-4C49-A385-DEDF45658C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8E447CB-6328-E14F-A94A-7917E0A8F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4">
                                            <p:graphicEl>
                                              <a:dgm id="{B8E447CB-6328-E14F-A94A-7917E0A8F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">
                                            <p:graphicEl>
                                              <a:dgm id="{B8E447CB-6328-E14F-A94A-7917E0A8F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41F2DC3-D12C-E34C-ABDF-769ADB6325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">
                                            <p:graphicEl>
                                              <a:dgm id="{641F2DC3-D12C-E34C-ABDF-769ADB6325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">
                                            <p:graphicEl>
                                              <a:dgm id="{641F2DC3-D12C-E34C-ABDF-769ADB6325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2073F7C-72F9-4044-B263-1CC1E10054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">
                                            <p:graphicEl>
                                              <a:dgm id="{C2073F7C-72F9-4044-B263-1CC1E10054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">
                                            <p:graphicEl>
                                              <a:dgm id="{C2073F7C-72F9-4044-B263-1CC1E10054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15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2C53FDB-666E-4543-A4CC-B0F16FA8F9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">
                                            <p:graphicEl>
                                              <a:dgm id="{22C53FDB-666E-4543-A4CC-B0F16FA8F9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4">
                                            <p:graphicEl>
                                              <a:dgm id="{22C53FDB-666E-4543-A4CC-B0F16FA8F9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5D4BA2D-A65E-5C4F-8F1B-B73C580246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4">
                                            <p:graphicEl>
                                              <a:dgm id="{D5D4BA2D-A65E-5C4F-8F1B-B73C580246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4">
                                            <p:graphicEl>
                                              <a:dgm id="{D5D4BA2D-A65E-5C4F-8F1B-B73C580246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5FA673A-6D39-9E43-964B-C30A537187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4">
                                            <p:graphicEl>
                                              <a:dgm id="{F5FA673A-6D39-9E43-964B-C30A537187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4">
                                            <p:graphicEl>
                                              <a:dgm id="{F5FA673A-6D39-9E43-964B-C30A537187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379B189-BAAC-9D42-979B-00AB01DB19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4">
                                            <p:graphicEl>
                                              <a:dgm id="{0379B189-BAAC-9D42-979B-00AB01DB19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4">
                                            <p:graphicEl>
                                              <a:dgm id="{0379B189-BAAC-9D42-979B-00AB01DB19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lvl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E30408B7-02B2-4EC4-8EE8-B53E74642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FC117A00-E1E3-4C50-9444-14FB2BC77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233674"/>
            <a:ext cx="12192000" cy="26243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E6E75-61C2-194E-81FE-5831A40C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4428318"/>
            <a:ext cx="8508512" cy="12740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Stores and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2A9D23-2FEA-C94B-98C9-A25DABA42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5200" y="5722967"/>
            <a:ext cx="8515793" cy="4297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Fundamental quantitative concepts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CA30F3A-949D-4014-A5BD-809F81E84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08171" y="4641753"/>
            <a:ext cx="1128382" cy="847206"/>
            <a:chOff x="8183879" y="1000124"/>
            <a:chExt cx="1562267" cy="117297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486C148-F247-4847-8096-6992A8A97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05C5920-B89E-417C-9583-B3DC913ADD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05AA08BC-3948-584F-8C8A-E01FE8DDB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400" y="3493172"/>
            <a:ext cx="95123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278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7AB74-7932-584D-AA6D-D9F42BDF8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Stores and 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0D258B-8E88-BE44-8E70-8FEE7F127F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9453817"/>
              </p:ext>
            </p:extLst>
          </p:nvPr>
        </p:nvGraphicFramePr>
        <p:xfrm>
          <a:off x="3811800" y="1631225"/>
          <a:ext cx="42018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B16E90A-B589-9B4F-A4A5-96070AEAE5DD}"/>
              </a:ext>
            </a:extLst>
          </p:cNvPr>
          <p:cNvSpPr txBox="1"/>
          <p:nvPr/>
        </p:nvSpPr>
        <p:spPr>
          <a:xfrm>
            <a:off x="7293600" y="3019156"/>
            <a:ext cx="378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+mj-lt"/>
              </a:rPr>
              <a:t>Energy store / energy source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7401CB-FFAA-D94A-8173-BD23998F7B12}"/>
              </a:ext>
            </a:extLst>
          </p:cNvPr>
          <p:cNvSpPr txBox="1"/>
          <p:nvPr/>
        </p:nvSpPr>
        <p:spPr>
          <a:xfrm>
            <a:off x="7293600" y="4622530"/>
            <a:ext cx="378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+mj-lt"/>
              </a:rPr>
              <a:t>Energy flow</a:t>
            </a:r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341249BB-C269-0346-A96A-A5CDA27E8622}"/>
              </a:ext>
            </a:extLst>
          </p:cNvPr>
          <p:cNvSpPr/>
          <p:nvPr/>
        </p:nvSpPr>
        <p:spPr>
          <a:xfrm rot="19027684">
            <a:off x="4080319" y="3898627"/>
            <a:ext cx="936000" cy="468000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losses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655BD2-7025-AF4B-A223-710C07AAAC1B}"/>
              </a:ext>
            </a:extLst>
          </p:cNvPr>
          <p:cNvSpPr txBox="1"/>
          <p:nvPr/>
        </p:nvSpPr>
        <p:spPr>
          <a:xfrm>
            <a:off x="1801500" y="4033330"/>
            <a:ext cx="378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+mj-lt"/>
              </a:rPr>
              <a:t>Energy efficiency</a:t>
            </a:r>
          </a:p>
        </p:txBody>
      </p:sp>
    </p:spTree>
    <p:extLst>
      <p:ext uri="{BB962C8B-B14F-4D97-AF65-F5344CB8AC3E}">
        <p14:creationId xmlns:p14="http://schemas.microsoft.com/office/powerpoint/2010/main" val="2955832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0655DBD-266D-5F40-991B-5D19A4A400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E0655DBD-266D-5F40-991B-5D19A4A400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DE2DEA9-7A01-3F44-A7E0-59C6CC7272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4DE2DEA9-7A01-3F44-A7E0-59C6CC7272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11B336E-608F-E54D-8E63-D3902D6951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dgm id="{B11B336E-608F-E54D-8E63-D3902D69516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5B86E37-89FE-C849-BED0-10BD0623F0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35B86E37-89FE-C849-BED0-10BD0623F0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8AD0080-0FE2-DD40-AD4A-9790E2A1F5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88AD0080-0FE2-DD40-AD4A-9790E2A1F5F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EFF77E4-8EA7-CD48-9CB0-DF00C502F9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graphicEl>
                                              <a:dgm id="{DEFF77E4-8EA7-CD48-9CB0-DF00C502F98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8A38415-A4C6-2C4A-AA18-9B2F08749D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graphicEl>
                                              <a:dgm id="{08A38415-A4C6-2C4A-AA18-9B2F08749DF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  <p:bldP spid="5" grpId="1"/>
      <p:bldP spid="6" grpId="0"/>
      <p:bldP spid="8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586B5-8AEE-D447-A546-4FAD06BA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Measurements for Store and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73898C-A090-4143-95A7-D5C505E095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Amount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5237E-4B05-1C41-BBEB-15483DEE52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576525"/>
          </a:xfrm>
        </p:spPr>
        <p:txBody>
          <a:bodyPr/>
          <a:lstStyle/>
          <a:p>
            <a:r>
              <a:rPr lang="en-US" dirty="0"/>
              <a:t>Joule (J)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8835BB-EDD9-EA4E-B17F-3F93DDF539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Rate (power)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29F17-6E73-824E-ACC4-DE1765ED7E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871725"/>
          </a:xfrm>
        </p:spPr>
        <p:txBody>
          <a:bodyPr/>
          <a:lstStyle/>
          <a:p>
            <a:r>
              <a:rPr lang="en-US" dirty="0"/>
              <a:t>Joule / sec (J s</a:t>
            </a:r>
            <a:r>
              <a:rPr lang="en-US" baseline="30000" dirty="0"/>
              <a:t>-1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Watts (W)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9F5ADF-64BD-694F-B7E7-0686328FC43A}"/>
              </a:ext>
            </a:extLst>
          </p:cNvPr>
          <p:cNvSpPr txBox="1"/>
          <p:nvPr/>
        </p:nvSpPr>
        <p:spPr>
          <a:xfrm>
            <a:off x="900000" y="5472000"/>
            <a:ext cx="3960000" cy="64633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Other energy amount units: calorie (</a:t>
            </a:r>
            <a:r>
              <a:rPr lang="en-US" dirty="0" err="1"/>
              <a:t>cal</a:t>
            </a:r>
            <a:r>
              <a:rPr lang="en-US" dirty="0"/>
              <a:t>), erg, electron volts (eV), </a:t>
            </a:r>
            <a:r>
              <a:rPr lang="en-US" dirty="0" err="1"/>
              <a:t>Hartree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45F84F-24E3-BE41-909C-7E0A5A1A126C}"/>
              </a:ext>
            </a:extLst>
          </p:cNvPr>
          <p:cNvSpPr txBox="1"/>
          <p:nvPr/>
        </p:nvSpPr>
        <p:spPr>
          <a:xfrm>
            <a:off x="6330000" y="5471999"/>
            <a:ext cx="3960000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Other power units: horsepower (hp)</a:t>
            </a:r>
          </a:p>
        </p:txBody>
      </p:sp>
    </p:spTree>
    <p:extLst>
      <p:ext uri="{BB962C8B-B14F-4D97-AF65-F5344CB8AC3E}">
        <p14:creationId xmlns:p14="http://schemas.microsoft.com/office/powerpoint/2010/main" val="17086555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  <p:bldP spid="4" grpId="0" build="p"/>
      <p:bldP spid="5" grpId="0" build="p"/>
      <p:bldP spid="6" grpId="0" uiExpand="1" build="p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510D08-51EE-F048-AA87-6F42F89B1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735300"/>
            <a:ext cx="3350612" cy="1135800"/>
          </a:xfrm>
        </p:spPr>
        <p:txBody>
          <a:bodyPr/>
          <a:lstStyle/>
          <a:p>
            <a:r>
              <a:rPr lang="en-US" dirty="0"/>
              <a:t>Must-have Habits for calculations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70F606-C00E-B049-9F95-55499BFEB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480212" cy="1371600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Write out units explicitly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Re-write </a:t>
            </a:r>
            <a:r>
              <a:rPr lang="en-US" b="1" dirty="0"/>
              <a:t>W</a:t>
            </a:r>
            <a:r>
              <a:rPr lang="en-US" dirty="0"/>
              <a:t> as </a:t>
            </a:r>
            <a:r>
              <a:rPr lang="en-US" b="1" dirty="0"/>
              <a:t>J / s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Write out conversion factors </a:t>
            </a:r>
            <a:r>
              <a:rPr lang="en-US" b="1" dirty="0"/>
              <a:t>with units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Explicitly cancel out units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5AD2A-F590-7541-B379-D295B7BF66A9}"/>
              </a:ext>
            </a:extLst>
          </p:cNvPr>
          <p:cNvSpPr txBox="1"/>
          <p:nvPr/>
        </p:nvSpPr>
        <p:spPr>
          <a:xfrm>
            <a:off x="839789" y="3801600"/>
            <a:ext cx="3480212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Calculate the amount of energy, in kJ, contained in a 100 </a:t>
            </a:r>
            <a:r>
              <a:rPr lang="en-US" dirty="0" err="1"/>
              <a:t>Wh</a:t>
            </a:r>
            <a:r>
              <a:rPr lang="en-US" dirty="0"/>
              <a:t> (watt-hour) battery.</a:t>
            </a:r>
          </a:p>
        </p:txBody>
      </p:sp>
      <p:pic>
        <p:nvPicPr>
          <p:cNvPr id="14" name="C - Wh-J conversion.mp4" descr="C - Wh-J conversion.mp4">
            <a:hlinkClick r:id="" action="ppaction://media"/>
            <a:extLst>
              <a:ext uri="{FF2B5EF4-FFF2-40B4-BE49-F238E27FC236}">
                <a16:creationId xmlns:a16="http://schemas.microsoft.com/office/drawing/2014/main" id="{E356CA60-C365-9A44-8230-4D38D09B65B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85588" y="672366"/>
            <a:ext cx="7258412" cy="5443809"/>
          </a:xfrm>
        </p:spPr>
      </p:pic>
    </p:spTree>
    <p:extLst>
      <p:ext uri="{BB962C8B-B14F-4D97-AF65-F5344CB8AC3E}">
        <p14:creationId xmlns:p14="http://schemas.microsoft.com/office/powerpoint/2010/main" val="11587998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23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4EFFA-15B0-CD4E-99DF-7F1A8A1D7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Rate of Energy Release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EDB61C-19EF-0044-AF8E-E36F9F3A8E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Needs to be </a:t>
            </a:r>
            <a:r>
              <a:rPr lang="en-US" b="1" u="sng" dirty="0"/>
              <a:t>reasonable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6764D8E-0D1C-7A43-981E-6BCB23E3474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58609950"/>
              </p:ext>
            </p:extLst>
          </p:nvPr>
        </p:nvGraphicFramePr>
        <p:xfrm>
          <a:off x="770400" y="2440801"/>
          <a:ext cx="10583400" cy="3736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53341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2E10C03-EADF-5C4B-B631-3B129725CF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graphicEl>
                                              <a:dgm id="{52E10C03-EADF-5C4B-B631-3B129725CF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graphicEl>
                                              <a:dgm id="{52E10C03-EADF-5C4B-B631-3B129725CF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65510802-B2C3-3D44-93CD-87B9F408E2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graphicEl>
                                              <a:dgm id="{65510802-B2C3-3D44-93CD-87B9F408E2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graphicEl>
                                              <a:dgm id="{65510802-B2C3-3D44-93CD-87B9F408E2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F70D5C04-B655-7546-A188-5892EBB0ED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graphicEl>
                                              <a:dgm id="{F70D5C04-B655-7546-A188-5892EBB0ED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graphicEl>
                                              <a:dgm id="{F70D5C04-B655-7546-A188-5892EBB0ED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30A430FD-41CB-654F-9115-AECB22D341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graphicEl>
                                              <a:dgm id="{30A430FD-41CB-654F-9115-AECB22D341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graphicEl>
                                              <a:dgm id="{30A430FD-41CB-654F-9115-AECB22D341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1815471-212B-584A-97B3-CB34C42F74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graphicEl>
                                              <a:dgm id="{D1815471-212B-584A-97B3-CB34C42F74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graphicEl>
                                              <a:dgm id="{D1815471-212B-584A-97B3-CB34C42F74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48092BA-A131-754D-B5FB-00F1865019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graphicEl>
                                              <a:dgm id="{548092BA-A131-754D-B5FB-00F1865019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graphicEl>
                                              <a:dgm id="{548092BA-A131-754D-B5FB-00F1865019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29EEF891-F60E-974D-BB8D-7F54B7C5EB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graphicEl>
                                              <a:dgm id="{29EEF891-F60E-974D-BB8D-7F54B7C5EB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graphicEl>
                                              <a:dgm id="{29EEF891-F60E-974D-BB8D-7F54B7C5EB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E30408B7-02B2-4EC4-8EE8-B53E74642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FC117A00-E1E3-4C50-9444-14FB2BC77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233674"/>
            <a:ext cx="12192000" cy="26243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2E6E75-61C2-194E-81FE-5831A40C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4428318"/>
            <a:ext cx="8508512" cy="12740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Control: Energy Efficiency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2A9D23-2FEA-C94B-98C9-A25DABA42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5200" y="5722967"/>
            <a:ext cx="8515793" cy="4297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The input-output ratio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22068D-B28B-6148-961C-33B891CDE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2910329"/>
            <a:ext cx="10261600" cy="1026159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CA30F3A-949D-4014-A5BD-809F81E84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08171" y="4641753"/>
            <a:ext cx="1128382" cy="847206"/>
            <a:chOff x="8183879" y="1000124"/>
            <a:chExt cx="1562267" cy="1172973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486C148-F247-4847-8096-6992A8A97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05C5920-B89E-417C-9583-B3DC913ADD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60250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JC 2020.02.17 UWC colors">
      <a:dk1>
        <a:srgbClr val="2F4052"/>
      </a:dk1>
      <a:lt1>
        <a:srgbClr val="F2F2F2"/>
      </a:lt1>
      <a:dk2>
        <a:srgbClr val="2F4052"/>
      </a:dk2>
      <a:lt2>
        <a:srgbClr val="D3D8E4"/>
      </a:lt2>
      <a:accent1>
        <a:srgbClr val="2381C4"/>
      </a:accent1>
      <a:accent2>
        <a:srgbClr val="F6AC46"/>
      </a:accent2>
      <a:accent3>
        <a:srgbClr val="36BFC4"/>
      </a:accent3>
      <a:accent4>
        <a:srgbClr val="EB5763"/>
      </a:accent4>
      <a:accent5>
        <a:srgbClr val="93278F"/>
      </a:accent5>
      <a:accent6>
        <a:srgbClr val="78777A"/>
      </a:accent6>
      <a:hlink>
        <a:srgbClr val="2381C4"/>
      </a:hlink>
      <a:folHlink>
        <a:srgbClr val="78777A"/>
      </a:folHlink>
    </a:clrScheme>
    <a:fontScheme name="JC 2020.02.17">
      <a:majorFont>
        <a:latin typeface="Franklin Gothic Demi"/>
        <a:ea typeface=""/>
        <a:cs typeface=""/>
      </a:majorFont>
      <a:minorFont>
        <a:latin typeface="Cronos Pro"/>
        <a:ea typeface=""/>
        <a:cs typeface=""/>
      </a:minorFont>
    </a:fontScheme>
    <a:fmtScheme name="Smokey Glass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F7500477C496E4EABCAA3CB7EF03C1D" ma:contentTypeVersion="2" ma:contentTypeDescription="Create a new document." ma:contentTypeScope="" ma:versionID="66a5111a4ad560908184ee36534f9419">
  <xsd:schema xmlns:xsd="http://www.w3.org/2001/XMLSchema" xmlns:xs="http://www.w3.org/2001/XMLSchema" xmlns:p="http://schemas.microsoft.com/office/2006/metadata/properties" xmlns:ns3="8af94d8a-bc5e-4dc7-b254-1423b267766e" targetNamespace="http://schemas.microsoft.com/office/2006/metadata/properties" ma:root="true" ma:fieldsID="fd94c063c9481384c93656ae005078cf" ns3:_="">
    <xsd:import namespace="8af94d8a-bc5e-4dc7-b254-1423b267766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f94d8a-bc5e-4dc7-b254-1423b26776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24A836-5271-4B88-BADB-A477F0F77FD3}">
  <ds:schemaRefs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  <ds:schemaRef ds:uri="8af94d8a-bc5e-4dc7-b254-1423b267766e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5EDAF2D-BB45-4476-A79E-972F34ECD7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C45262-0C62-4544-AE92-C3921CCC2D64}">
  <ds:schemaRefs>
    <ds:schemaRef ds:uri="8af94d8a-bc5e-4dc7-b254-1423b267766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402</Words>
  <Application>Microsoft Macintosh PowerPoint</Application>
  <PresentationFormat>Widescreen</PresentationFormat>
  <Paragraphs>88</Paragraphs>
  <Slides>16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Cronos Pro</vt:lpstr>
      <vt:lpstr>Franklin Gothic Demi</vt:lpstr>
      <vt:lpstr>Office Theme</vt:lpstr>
      <vt:lpstr>Energy: Fundamental Concepts</vt:lpstr>
      <vt:lpstr>PowerPoint Presentation</vt:lpstr>
      <vt:lpstr>Energy and Civilization</vt:lpstr>
      <vt:lpstr>Stores and Flow</vt:lpstr>
      <vt:lpstr>Stores and Flow</vt:lpstr>
      <vt:lpstr>Measurements for Store and Flow</vt:lpstr>
      <vt:lpstr>Must-have Habits for calculations</vt:lpstr>
      <vt:lpstr>Rate of Energy Release</vt:lpstr>
      <vt:lpstr>Control: Energy Efficiency</vt:lpstr>
      <vt:lpstr>Forms of energy</vt:lpstr>
      <vt:lpstr>Energy efficiency</vt:lpstr>
      <vt:lpstr>Example</vt:lpstr>
      <vt:lpstr>Energy concentration</vt:lpstr>
      <vt:lpstr>Two definition of energy concentration</vt:lpstr>
      <vt:lpstr>Sustainability</vt:lpstr>
      <vt:lpstr>Renewable energy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Energy: Fundamental Concepts</dc:title>
  <dc:creator>Jon Chui</dc:creator>
  <cp:lastModifiedBy>Jon Chui</cp:lastModifiedBy>
  <cp:revision>10</cp:revision>
  <dcterms:created xsi:type="dcterms:W3CDTF">2020-02-25T22:10:27Z</dcterms:created>
  <dcterms:modified xsi:type="dcterms:W3CDTF">2020-02-25T23:58:12Z</dcterms:modified>
</cp:coreProperties>
</file>